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9" r:id="rId3"/>
    <p:sldId id="257" r:id="rId4"/>
    <p:sldId id="262" r:id="rId5"/>
    <p:sldId id="260" r:id="rId6"/>
    <p:sldId id="263" r:id="rId7"/>
    <p:sldId id="258" r:id="rId8"/>
    <p:sldId id="266" r:id="rId9"/>
    <p:sldId id="265" r:id="rId10"/>
    <p:sldId id="264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58872" autoAdjust="0"/>
  </p:normalViewPr>
  <p:slideViewPr>
    <p:cSldViewPr snapToGrid="0">
      <p:cViewPr varScale="1">
        <p:scale>
          <a:sx n="53" d="100"/>
          <a:sy n="53" d="100"/>
        </p:scale>
        <p:origin x="178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on Channer" userId="5936b0a59f1b727d" providerId="LiveId" clId="{6571C5EF-659F-4D28-A245-424499255EDB}"/>
    <pc:docChg chg="undo redo custSel addSld delSld modSld sldOrd">
      <pc:chgData name="Mason Channer" userId="5936b0a59f1b727d" providerId="LiveId" clId="{6571C5EF-659F-4D28-A245-424499255EDB}" dt="2018-01-31T09:14:08.486" v="998" actId="27614"/>
      <pc:docMkLst>
        <pc:docMk/>
      </pc:docMkLst>
      <pc:sldChg chg="addSp delSp modSp mod modTransition setBg setClrOvrMap modNotesTx">
        <pc:chgData name="Mason Channer" userId="5936b0a59f1b727d" providerId="LiveId" clId="{6571C5EF-659F-4D28-A245-424499255EDB}" dt="2018-01-31T08:26:58.700" v="790"/>
        <pc:sldMkLst>
          <pc:docMk/>
          <pc:sldMk cId="1774218280" sldId="256"/>
        </pc:sldMkLst>
        <pc:spChg chg="mod">
          <ac:chgData name="Mason Channer" userId="5936b0a59f1b727d" providerId="LiveId" clId="{6571C5EF-659F-4D28-A245-424499255EDB}" dt="2018-01-31T05:31:40.190" v="248" actId="26606"/>
          <ac:spMkLst>
            <pc:docMk/>
            <pc:sldMk cId="1774218280" sldId="256"/>
            <ac:spMk id="2" creationId="{627EAF94-DB5F-4363-A813-F93BDE8E1E73}"/>
          </ac:spMkLst>
        </pc:spChg>
        <pc:spChg chg="mod">
          <ac:chgData name="Mason Channer" userId="5936b0a59f1b727d" providerId="LiveId" clId="{6571C5EF-659F-4D28-A245-424499255EDB}" dt="2018-01-31T05:31:40.190" v="248" actId="26606"/>
          <ac:spMkLst>
            <pc:docMk/>
            <pc:sldMk cId="1774218280" sldId="256"/>
            <ac:spMk id="3" creationId="{F1354E6C-4C20-42E9-A1DA-1FDC3A0E9B8E}"/>
          </ac:spMkLst>
        </pc:spChg>
        <pc:spChg chg="add">
          <ac:chgData name="Mason Channer" userId="5936b0a59f1b727d" providerId="LiveId" clId="{6571C5EF-659F-4D28-A245-424499255EDB}" dt="2018-01-31T05:31:40.190" v="248" actId="26606"/>
          <ac:spMkLst>
            <pc:docMk/>
            <pc:sldMk cId="1774218280" sldId="256"/>
            <ac:spMk id="71" creationId="{757B325C-3E35-45CF-9D07-3BCB281F3B9C}"/>
          </ac:spMkLst>
        </pc:spChg>
        <pc:spChg chg="add">
          <ac:chgData name="Mason Channer" userId="5936b0a59f1b727d" providerId="LiveId" clId="{6571C5EF-659F-4D28-A245-424499255EDB}" dt="2018-01-31T05:31:40.190" v="248" actId="26606"/>
          <ac:spMkLst>
            <pc:docMk/>
            <pc:sldMk cId="1774218280" sldId="256"/>
            <ac:spMk id="73" creationId="{C24BEC42-AFF3-40D1-93A2-A27A42E1E23C}"/>
          </ac:spMkLst>
        </pc:spChg>
        <pc:spChg chg="add">
          <ac:chgData name="Mason Channer" userId="5936b0a59f1b727d" providerId="LiveId" clId="{6571C5EF-659F-4D28-A245-424499255EDB}" dt="2018-01-31T05:31:40.190" v="248" actId="26606"/>
          <ac:spMkLst>
            <pc:docMk/>
            <pc:sldMk cId="1774218280" sldId="256"/>
            <ac:spMk id="75" creationId="{F98810A7-E114-447A-A7D6-69B27CFB5650}"/>
          </ac:spMkLst>
        </pc:spChg>
        <pc:spChg chg="add">
          <ac:chgData name="Mason Channer" userId="5936b0a59f1b727d" providerId="LiveId" clId="{6571C5EF-659F-4D28-A245-424499255EDB}" dt="2018-01-31T05:31:40.190" v="248" actId="26606"/>
          <ac:spMkLst>
            <pc:docMk/>
            <pc:sldMk cId="1774218280" sldId="256"/>
            <ac:spMk id="77" creationId="{608F427C-1EC9-4280-9367-F2B3AA063E82}"/>
          </ac:spMkLst>
        </pc:spChg>
        <pc:picChg chg="add del mod ord">
          <ac:chgData name="Mason Channer" userId="5936b0a59f1b727d" providerId="LiveId" clId="{6571C5EF-659F-4D28-A245-424499255EDB}" dt="2018-01-31T05:38:21.369" v="253" actId="478"/>
          <ac:picMkLst>
            <pc:docMk/>
            <pc:sldMk cId="1774218280" sldId="256"/>
            <ac:picMk id="2050" creationId="{BE5C2233-68B4-4469-96FB-CF251B355B60}"/>
          </ac:picMkLst>
        </pc:picChg>
      </pc:sldChg>
      <pc:sldChg chg="addSp delSp modSp mod modTransition setBg modAnim">
        <pc:chgData name="Mason Channer" userId="5936b0a59f1b727d" providerId="LiveId" clId="{6571C5EF-659F-4D28-A245-424499255EDB}" dt="2018-01-31T08:26:52.282" v="789"/>
        <pc:sldMkLst>
          <pc:docMk/>
          <pc:sldMk cId="2067709637" sldId="257"/>
        </pc:sldMkLst>
        <pc:spChg chg="mod ord">
          <ac:chgData name="Mason Channer" userId="5936b0a59f1b727d" providerId="LiveId" clId="{6571C5EF-659F-4D28-A245-424499255EDB}" dt="2018-01-31T08:11:16.834" v="745" actId="26606"/>
          <ac:spMkLst>
            <pc:docMk/>
            <pc:sldMk cId="2067709637" sldId="257"/>
            <ac:spMk id="2" creationId="{BFAEA164-F0A3-4A27-81B5-C0967C3D61BE}"/>
          </ac:spMkLst>
        </pc:spChg>
        <pc:spChg chg="add del mod">
          <ac:chgData name="Mason Channer" userId="5936b0a59f1b727d" providerId="LiveId" clId="{6571C5EF-659F-4D28-A245-424499255EDB}" dt="2018-01-31T05:39:02.148" v="257" actId="26606"/>
          <ac:spMkLst>
            <pc:docMk/>
            <pc:sldMk cId="2067709637" sldId="257"/>
            <ac:spMk id="8" creationId="{33D547DB-7C0B-46AF-9A00-15914B1CEE94}"/>
          </ac:spMkLst>
        </pc:spChg>
        <pc:spChg chg="add del">
          <ac:chgData name="Mason Channer" userId="5936b0a59f1b727d" providerId="LiveId" clId="{6571C5EF-659F-4D28-A245-424499255EDB}" dt="2018-01-31T08:11:16.834" v="745" actId="26606"/>
          <ac:spMkLst>
            <pc:docMk/>
            <pc:sldMk cId="2067709637" sldId="257"/>
            <ac:spMk id="14" creationId="{989BE678-777B-482A-A616-FEDC47B162E5}"/>
          </ac:spMkLst>
        </pc:spChg>
        <pc:spChg chg="add del">
          <ac:chgData name="Mason Channer" userId="5936b0a59f1b727d" providerId="LiveId" clId="{6571C5EF-659F-4D28-A245-424499255EDB}" dt="2018-01-31T08:11:16.834" v="745" actId="26606"/>
          <ac:spMkLst>
            <pc:docMk/>
            <pc:sldMk cId="2067709637" sldId="257"/>
            <ac:spMk id="20" creationId="{D28BE0C3-2102-4820-B88B-A448B1840D14}"/>
          </ac:spMkLst>
        </pc:spChg>
        <pc:spChg chg="add mod">
          <ac:chgData name="Mason Channer" userId="5936b0a59f1b727d" providerId="LiveId" clId="{6571C5EF-659F-4D28-A245-424499255EDB}" dt="2018-01-31T08:13:04.879" v="781" actId="20577"/>
          <ac:spMkLst>
            <pc:docMk/>
            <pc:sldMk cId="2067709637" sldId="257"/>
            <ac:spMk id="24" creationId="{00000000-0000-0000-0000-000000000000}"/>
          </ac:spMkLst>
        </pc:spChg>
        <pc:spChg chg="add del">
          <ac:chgData name="Mason Channer" userId="5936b0a59f1b727d" providerId="LiveId" clId="{6571C5EF-659F-4D28-A245-424499255EDB}" dt="2018-01-31T07:59:22.215" v="424" actId="26606"/>
          <ac:spMkLst>
            <pc:docMk/>
            <pc:sldMk cId="2067709637" sldId="257"/>
            <ac:spMk id="25" creationId="{00000000-0000-0000-0000-000000000000}"/>
          </ac:spMkLst>
        </pc:spChg>
        <pc:spChg chg="add">
          <ac:chgData name="Mason Channer" userId="5936b0a59f1b727d" providerId="LiveId" clId="{6571C5EF-659F-4D28-A245-424499255EDB}" dt="2018-01-31T08:11:16.834" v="745" actId="26606"/>
          <ac:spMkLst>
            <pc:docMk/>
            <pc:sldMk cId="2067709637" sldId="257"/>
            <ac:spMk id="28" creationId="{A26E2FAE-FA60-497B-B2CB-7702C6FF3A3F}"/>
          </ac:spMkLst>
        </pc:spChg>
        <pc:picChg chg="add del mod">
          <ac:chgData name="Mason Channer" userId="5936b0a59f1b727d" providerId="LiveId" clId="{6571C5EF-659F-4D28-A245-424499255EDB}" dt="2018-01-31T05:38:52.891" v="255"/>
          <ac:picMkLst>
            <pc:docMk/>
            <pc:sldMk cId="2067709637" sldId="257"/>
            <ac:picMk id="5" creationId="{65A0D5DC-9880-4684-8C47-65BE34F7F003}"/>
          </ac:picMkLst>
        </pc:picChg>
        <pc:picChg chg="add del">
          <ac:chgData name="Mason Channer" userId="5936b0a59f1b727d" providerId="LiveId" clId="{6571C5EF-659F-4D28-A245-424499255EDB}" dt="2018-01-31T08:11:16.834" v="745" actId="26606"/>
          <ac:picMkLst>
            <pc:docMk/>
            <pc:sldMk cId="2067709637" sldId="257"/>
            <ac:picMk id="10" creationId="{DF19BAF3-7E20-4B9D-B544-BABAEEA1FA75}"/>
          </ac:picMkLst>
        </pc:picChg>
        <pc:picChg chg="add del">
          <ac:chgData name="Mason Channer" userId="5936b0a59f1b727d" providerId="LiveId" clId="{6571C5EF-659F-4D28-A245-424499255EDB}" dt="2018-01-31T08:11:16.834" v="745" actId="26606"/>
          <ac:picMkLst>
            <pc:docMk/>
            <pc:sldMk cId="2067709637" sldId="257"/>
            <ac:picMk id="12" creationId="{950648F4-ABCD-4DF0-8641-76CFB2354721}"/>
          </ac:picMkLst>
        </pc:picChg>
        <pc:picChg chg="add del">
          <ac:chgData name="Mason Channer" userId="5936b0a59f1b727d" providerId="LiveId" clId="{6571C5EF-659F-4D28-A245-424499255EDB}" dt="2018-01-31T08:11:16.834" v="745" actId="26606"/>
          <ac:picMkLst>
            <pc:docMk/>
            <pc:sldMk cId="2067709637" sldId="257"/>
            <ac:picMk id="16" creationId="{CF1EB4BD-9C7E-4AA3-9681-C7EB0DA6250B}"/>
          </ac:picMkLst>
        </pc:picChg>
        <pc:picChg chg="add del">
          <ac:chgData name="Mason Channer" userId="5936b0a59f1b727d" providerId="LiveId" clId="{6571C5EF-659F-4D28-A245-424499255EDB}" dt="2018-01-31T08:11:16.834" v="745" actId="26606"/>
          <ac:picMkLst>
            <pc:docMk/>
            <pc:sldMk cId="2067709637" sldId="257"/>
            <ac:picMk id="18" creationId="{94AAE3AA-3759-4D28-B0EF-575F25A5146C}"/>
          </ac:picMkLst>
        </pc:picChg>
        <pc:picChg chg="add">
          <ac:chgData name="Mason Channer" userId="5936b0a59f1b727d" providerId="LiveId" clId="{6571C5EF-659F-4D28-A245-424499255EDB}" dt="2018-01-31T08:11:16.834" v="745" actId="26606"/>
          <ac:picMkLst>
            <pc:docMk/>
            <pc:sldMk cId="2067709637" sldId="257"/>
            <ac:picMk id="22" creationId="{65A0D5DC-9880-4684-8C47-65BE34F7F003}"/>
          </ac:picMkLst>
        </pc:picChg>
        <pc:picChg chg="add del mod">
          <ac:chgData name="Mason Channer" userId="5936b0a59f1b727d" providerId="LiveId" clId="{6571C5EF-659F-4D28-A245-424499255EDB}" dt="2018-01-31T07:59:22.215" v="424" actId="26606"/>
          <ac:picMkLst>
            <pc:docMk/>
            <pc:sldMk cId="2067709637" sldId="257"/>
            <ac:picMk id="23" creationId="{65A0D5DC-9880-4684-8C47-65BE34F7F003}"/>
          </ac:picMkLst>
        </pc:picChg>
        <pc:picChg chg="add del mod">
          <ac:chgData name="Mason Channer" userId="5936b0a59f1b727d" providerId="LiveId" clId="{6571C5EF-659F-4D28-A245-424499255EDB}" dt="2018-01-31T08:11:16.834" v="745" actId="26606"/>
          <ac:picMkLst>
            <pc:docMk/>
            <pc:sldMk cId="2067709637" sldId="257"/>
            <ac:picMk id="25" creationId="{65A0D5DC-9880-4684-8C47-65BE34F7F003}"/>
          </ac:picMkLst>
        </pc:picChg>
      </pc:sldChg>
      <pc:sldChg chg="addSp delSp modSp mod modTransition setBg">
        <pc:chgData name="Mason Channer" userId="5936b0a59f1b727d" providerId="LiveId" clId="{6571C5EF-659F-4D28-A245-424499255EDB}" dt="2018-01-31T09:01:41.444" v="978" actId="26606"/>
        <pc:sldMkLst>
          <pc:docMk/>
          <pc:sldMk cId="2875438439" sldId="258"/>
        </pc:sldMkLst>
        <pc:spChg chg="mod">
          <ac:chgData name="Mason Channer" userId="5936b0a59f1b727d" providerId="LiveId" clId="{6571C5EF-659F-4D28-A245-424499255EDB}" dt="2018-01-31T08:00:28.160" v="435" actId="26606"/>
          <ac:spMkLst>
            <pc:docMk/>
            <pc:sldMk cId="2875438439" sldId="258"/>
            <ac:spMk id="2" creationId="{EE1668B2-EAB2-445A-9E92-937E6E753E78}"/>
          </ac:spMkLst>
        </pc:spChg>
        <pc:spChg chg="del mod">
          <ac:chgData name="Mason Channer" userId="5936b0a59f1b727d" providerId="LiveId" clId="{6571C5EF-659F-4D28-A245-424499255EDB}" dt="2018-01-31T08:00:28.160" v="435" actId="26606"/>
          <ac:spMkLst>
            <pc:docMk/>
            <pc:sldMk cId="2875438439" sldId="258"/>
            <ac:spMk id="10" creationId="{E9ADD291-9483-4B06-B766-3F0CD21C3E8B}"/>
          </ac:spMkLst>
        </pc:spChg>
        <pc:graphicFrameChg chg="add mod modGraphic">
          <ac:chgData name="Mason Channer" userId="5936b0a59f1b727d" providerId="LiveId" clId="{6571C5EF-659F-4D28-A245-424499255EDB}" dt="2018-01-31T09:01:41.444" v="978" actId="26606"/>
          <ac:graphicFrameMkLst>
            <pc:docMk/>
            <pc:sldMk cId="2875438439" sldId="258"/>
            <ac:graphicFrameMk id="9" creationId="{00000000-0000-0000-0000-000000000000}"/>
          </ac:graphicFrameMkLst>
        </pc:graphicFrameChg>
      </pc:sldChg>
      <pc:sldChg chg="addSp modSp mod modTransition setBg setClrOvrMap">
        <pc:chgData name="Mason Channer" userId="5936b0a59f1b727d" providerId="LiveId" clId="{6571C5EF-659F-4D28-A245-424499255EDB}" dt="2018-01-31T08:26:52.282" v="789"/>
        <pc:sldMkLst>
          <pc:docMk/>
          <pc:sldMk cId="208840740" sldId="259"/>
        </pc:sldMkLst>
        <pc:spChg chg="mod">
          <ac:chgData name="Mason Channer" userId="5936b0a59f1b727d" providerId="LiveId" clId="{6571C5EF-659F-4D28-A245-424499255EDB}" dt="2018-01-31T05:28:49.741" v="231" actId="26606"/>
          <ac:spMkLst>
            <pc:docMk/>
            <pc:sldMk cId="208840740" sldId="259"/>
            <ac:spMk id="2" creationId="{D913414F-70AC-483C-BE17-5BC9264ACBDE}"/>
          </ac:spMkLst>
        </pc:spChg>
        <pc:spChg chg="mod">
          <ac:chgData name="Mason Channer" userId="5936b0a59f1b727d" providerId="LiveId" clId="{6571C5EF-659F-4D28-A245-424499255EDB}" dt="2018-01-31T05:29:04.933" v="238" actId="20577"/>
          <ac:spMkLst>
            <pc:docMk/>
            <pc:sldMk cId="208840740" sldId="259"/>
            <ac:spMk id="3" creationId="{E6292B50-9780-4D34-81D9-27A440D0ED3F}"/>
          </ac:spMkLst>
        </pc:spChg>
        <pc:spChg chg="add">
          <ac:chgData name="Mason Channer" userId="5936b0a59f1b727d" providerId="LiveId" clId="{6571C5EF-659F-4D28-A245-424499255EDB}" dt="2018-01-31T05:28:49.741" v="231" actId="26606"/>
          <ac:spMkLst>
            <pc:docMk/>
            <pc:sldMk cId="208840740" sldId="259"/>
            <ac:spMk id="75" creationId="{4AC0CD9D-7610-4620-93B4-798CCD9AB581}"/>
          </ac:spMkLst>
        </pc:spChg>
        <pc:spChg chg="add">
          <ac:chgData name="Mason Channer" userId="5936b0a59f1b727d" providerId="LiveId" clId="{6571C5EF-659F-4D28-A245-424499255EDB}" dt="2018-01-31T05:28:49.741" v="231" actId="26606"/>
          <ac:spMkLst>
            <pc:docMk/>
            <pc:sldMk cId="208840740" sldId="259"/>
            <ac:spMk id="81" creationId="{DE4D62F9-188E-4530-84C2-24BDEE4BEB82}"/>
          </ac:spMkLst>
        </pc:spChg>
        <pc:spChg chg="add">
          <ac:chgData name="Mason Channer" userId="5936b0a59f1b727d" providerId="LiveId" clId="{6571C5EF-659F-4D28-A245-424499255EDB}" dt="2018-01-31T05:28:49.741" v="231" actId="26606"/>
          <ac:spMkLst>
            <pc:docMk/>
            <pc:sldMk cId="208840740" sldId="259"/>
            <ac:spMk id="83" creationId="{757B325C-3E35-45CF-9D07-3BCB281F3B9C}"/>
          </ac:spMkLst>
        </pc:spChg>
        <pc:spChg chg="add">
          <ac:chgData name="Mason Channer" userId="5936b0a59f1b727d" providerId="LiveId" clId="{6571C5EF-659F-4D28-A245-424499255EDB}" dt="2018-01-31T05:28:49.741" v="231" actId="26606"/>
          <ac:spMkLst>
            <pc:docMk/>
            <pc:sldMk cId="208840740" sldId="259"/>
            <ac:spMk id="85" creationId="{C24BEC42-AFF3-40D1-93A2-A27A42E1E23C}"/>
          </ac:spMkLst>
        </pc:spChg>
        <pc:spChg chg="add">
          <ac:chgData name="Mason Channer" userId="5936b0a59f1b727d" providerId="LiveId" clId="{6571C5EF-659F-4D28-A245-424499255EDB}" dt="2018-01-31T05:28:49.741" v="231" actId="26606"/>
          <ac:spMkLst>
            <pc:docMk/>
            <pc:sldMk cId="208840740" sldId="259"/>
            <ac:spMk id="87" creationId="{F98810A7-E114-447A-A7D6-69B27CFB5650}"/>
          </ac:spMkLst>
        </pc:spChg>
        <pc:spChg chg="add">
          <ac:chgData name="Mason Channer" userId="5936b0a59f1b727d" providerId="LiveId" clId="{6571C5EF-659F-4D28-A245-424499255EDB}" dt="2018-01-31T05:28:49.741" v="231" actId="26606"/>
          <ac:spMkLst>
            <pc:docMk/>
            <pc:sldMk cId="208840740" sldId="259"/>
            <ac:spMk id="89" creationId="{608F427C-1EC9-4280-9367-F2B3AA063E82}"/>
          </ac:spMkLst>
        </pc:spChg>
        <pc:picChg chg="add">
          <ac:chgData name="Mason Channer" userId="5936b0a59f1b727d" providerId="LiveId" clId="{6571C5EF-659F-4D28-A245-424499255EDB}" dt="2018-01-31T05:28:49.741" v="231" actId="26606"/>
          <ac:picMkLst>
            <pc:docMk/>
            <pc:sldMk cId="208840740" sldId="259"/>
            <ac:picMk id="71" creationId="{41B68C77-138E-4BF7-A276-BD0C78A4219F}"/>
          </ac:picMkLst>
        </pc:picChg>
        <pc:picChg chg="add">
          <ac:chgData name="Mason Channer" userId="5936b0a59f1b727d" providerId="LiveId" clId="{6571C5EF-659F-4D28-A245-424499255EDB}" dt="2018-01-31T05:28:49.741" v="231" actId="26606"/>
          <ac:picMkLst>
            <pc:docMk/>
            <pc:sldMk cId="208840740" sldId="259"/>
            <ac:picMk id="73" creationId="{7C268552-D473-46ED-B1B8-422042C4DEF1}"/>
          </ac:picMkLst>
        </pc:picChg>
        <pc:picChg chg="add">
          <ac:chgData name="Mason Channer" userId="5936b0a59f1b727d" providerId="LiveId" clId="{6571C5EF-659F-4D28-A245-424499255EDB}" dt="2018-01-31T05:28:49.741" v="231" actId="26606"/>
          <ac:picMkLst>
            <pc:docMk/>
            <pc:sldMk cId="208840740" sldId="259"/>
            <ac:picMk id="77" creationId="{B9238B3E-24AA-439A-B527-6C5DF6D72145}"/>
          </ac:picMkLst>
        </pc:picChg>
        <pc:picChg chg="add">
          <ac:chgData name="Mason Channer" userId="5936b0a59f1b727d" providerId="LiveId" clId="{6571C5EF-659F-4D28-A245-424499255EDB}" dt="2018-01-31T05:28:49.741" v="231" actId="26606"/>
          <ac:picMkLst>
            <pc:docMk/>
            <pc:sldMk cId="208840740" sldId="259"/>
            <ac:picMk id="79" creationId="{69F01145-BEA3-4CBF-AA21-10077B948CA8}"/>
          </ac:picMkLst>
        </pc:picChg>
        <pc:picChg chg="add mod ord">
          <ac:chgData name="Mason Channer" userId="5936b0a59f1b727d" providerId="LiveId" clId="{6571C5EF-659F-4D28-A245-424499255EDB}" dt="2018-01-31T05:33:40.079" v="251" actId="1076"/>
          <ac:picMkLst>
            <pc:docMk/>
            <pc:sldMk cId="208840740" sldId="259"/>
            <ac:picMk id="1026" creationId="{37EB3509-4135-4225-B528-4C236646E99A}"/>
          </ac:picMkLst>
        </pc:picChg>
      </pc:sldChg>
      <pc:sldChg chg="addSp delSp modSp add mod modTransition setBg setClrOvrMap">
        <pc:chgData name="Mason Channer" userId="5936b0a59f1b727d" providerId="LiveId" clId="{6571C5EF-659F-4D28-A245-424499255EDB}" dt="2018-01-31T08:26:52.282" v="789"/>
        <pc:sldMkLst>
          <pc:docMk/>
          <pc:sldMk cId="1337026043" sldId="260"/>
        </pc:sldMkLst>
        <pc:spChg chg="mod">
          <ac:chgData name="Mason Channer" userId="5936b0a59f1b727d" providerId="LiveId" clId="{6571C5EF-659F-4D28-A245-424499255EDB}" dt="2018-01-31T07:57:33.179" v="400" actId="26606"/>
          <ac:spMkLst>
            <pc:docMk/>
            <pc:sldMk cId="1337026043" sldId="260"/>
            <ac:spMk id="2" creationId="{AD19AE3D-4A95-4476-9B7D-AD456954797A}"/>
          </ac:spMkLst>
        </pc:spChg>
        <pc:spChg chg="add del">
          <ac:chgData name="Mason Channer" userId="5936b0a59f1b727d" providerId="LiveId" clId="{6571C5EF-659F-4D28-A245-424499255EDB}" dt="2018-01-31T07:57:11.386" v="398" actId="26606"/>
          <ac:spMkLst>
            <pc:docMk/>
            <pc:sldMk cId="1337026043" sldId="260"/>
            <ac:spMk id="8" creationId="{923E8915-D2AA-4327-A45A-972C3CA9574B}"/>
          </ac:spMkLst>
        </pc:spChg>
        <pc:spChg chg="add del">
          <ac:chgData name="Mason Channer" userId="5936b0a59f1b727d" providerId="LiveId" clId="{6571C5EF-659F-4D28-A245-424499255EDB}" dt="2018-01-31T07:56:48.099" v="389" actId="26606"/>
          <ac:spMkLst>
            <pc:docMk/>
            <pc:sldMk cId="1337026043" sldId="260"/>
            <ac:spMk id="10" creationId="{ABE6F9A3-300E-47F5-B41C-C8C5E758DE7C}"/>
          </ac:spMkLst>
        </pc:spChg>
        <pc:spChg chg="add del">
          <ac:chgData name="Mason Channer" userId="5936b0a59f1b727d" providerId="LiveId" clId="{6571C5EF-659F-4D28-A245-424499255EDB}" dt="2018-01-31T07:56:48.099" v="389" actId="26606"/>
          <ac:spMkLst>
            <pc:docMk/>
            <pc:sldMk cId="1337026043" sldId="260"/>
            <ac:spMk id="12" creationId="{61B4701B-39FE-43B8-86AA-D6B8789C2207}"/>
          </ac:spMkLst>
        </pc:spChg>
        <pc:spChg chg="add del">
          <ac:chgData name="Mason Channer" userId="5936b0a59f1b727d" providerId="LiveId" clId="{6571C5EF-659F-4D28-A245-424499255EDB}" dt="2018-01-31T07:56:48.099" v="389" actId="26606"/>
          <ac:spMkLst>
            <pc:docMk/>
            <pc:sldMk cId="1337026043" sldId="260"/>
            <ac:spMk id="14" creationId="{E9A7EF13-49FA-4355-971A-34B065F35022}"/>
          </ac:spMkLst>
        </pc:spChg>
        <pc:spChg chg="add del">
          <ac:chgData name="Mason Channer" userId="5936b0a59f1b727d" providerId="LiveId" clId="{6571C5EF-659F-4D28-A245-424499255EDB}" dt="2018-01-31T07:56:48.099" v="389" actId="26606"/>
          <ac:spMkLst>
            <pc:docMk/>
            <pc:sldMk cId="1337026043" sldId="260"/>
            <ac:spMk id="16" creationId="{92CF3C3E-0F7B-4F0C-8EBD-BDD38E9C66F5}"/>
          </ac:spMkLst>
        </pc:spChg>
        <pc:spChg chg="add del">
          <ac:chgData name="Mason Channer" userId="5936b0a59f1b727d" providerId="LiveId" clId="{6571C5EF-659F-4D28-A245-424499255EDB}" dt="2018-01-31T07:56:54.279" v="393" actId="26606"/>
          <ac:spMkLst>
            <pc:docMk/>
            <pc:sldMk cId="1337026043" sldId="260"/>
            <ac:spMk id="18" creationId="{ABE6F9A3-300E-47F5-B41C-C8C5E758DE7C}"/>
          </ac:spMkLst>
        </pc:spChg>
        <pc:spChg chg="add del">
          <ac:chgData name="Mason Channer" userId="5936b0a59f1b727d" providerId="LiveId" clId="{6571C5EF-659F-4D28-A245-424499255EDB}" dt="2018-01-31T07:56:54.279" v="393" actId="26606"/>
          <ac:spMkLst>
            <pc:docMk/>
            <pc:sldMk cId="1337026043" sldId="260"/>
            <ac:spMk id="19" creationId="{61B4701B-39FE-43B8-86AA-D6B8789C2207}"/>
          </ac:spMkLst>
        </pc:spChg>
        <pc:spChg chg="add del">
          <ac:chgData name="Mason Channer" userId="5936b0a59f1b727d" providerId="LiveId" clId="{6571C5EF-659F-4D28-A245-424499255EDB}" dt="2018-01-31T07:56:54.279" v="393" actId="26606"/>
          <ac:spMkLst>
            <pc:docMk/>
            <pc:sldMk cId="1337026043" sldId="260"/>
            <ac:spMk id="20" creationId="{E9A7EF13-49FA-4355-971A-34B065F35022}"/>
          </ac:spMkLst>
        </pc:spChg>
        <pc:spChg chg="add del">
          <ac:chgData name="Mason Channer" userId="5936b0a59f1b727d" providerId="LiveId" clId="{6571C5EF-659F-4D28-A245-424499255EDB}" dt="2018-01-31T07:56:54.279" v="393" actId="26606"/>
          <ac:spMkLst>
            <pc:docMk/>
            <pc:sldMk cId="1337026043" sldId="260"/>
            <ac:spMk id="21" creationId="{92CF3C3E-0F7B-4F0C-8EBD-BDD38E9C66F5}"/>
          </ac:spMkLst>
        </pc:spChg>
        <pc:spChg chg="add del">
          <ac:chgData name="Mason Channer" userId="5936b0a59f1b727d" providerId="LiveId" clId="{6571C5EF-659F-4D28-A245-424499255EDB}" dt="2018-01-31T07:57:11.386" v="398" actId="26606"/>
          <ac:spMkLst>
            <pc:docMk/>
            <pc:sldMk cId="1337026043" sldId="260"/>
            <ac:spMk id="24" creationId="{8302FC3C-9804-4950-B721-5FD704BA6065}"/>
          </ac:spMkLst>
        </pc:spChg>
        <pc:spChg chg="add del">
          <ac:chgData name="Mason Channer" userId="5936b0a59f1b727d" providerId="LiveId" clId="{6571C5EF-659F-4D28-A245-424499255EDB}" dt="2018-01-31T07:57:11.386" v="398" actId="26606"/>
          <ac:spMkLst>
            <pc:docMk/>
            <pc:sldMk cId="1337026043" sldId="260"/>
            <ac:spMk id="27" creationId="{F3798573-F27B-47EB-8EA4-7EE34954C2D6}"/>
          </ac:spMkLst>
        </pc:spChg>
        <pc:spChg chg="add del mod">
          <ac:chgData name="Mason Channer" userId="5936b0a59f1b727d" providerId="LiveId" clId="{6571C5EF-659F-4D28-A245-424499255EDB}" dt="2018-01-31T07:57:11.386" v="398" actId="26606"/>
          <ac:spMkLst>
            <pc:docMk/>
            <pc:sldMk cId="1337026043" sldId="260"/>
            <ac:spMk id="30" creationId="{55CE7BE5-BB56-4BD1-BEEE-8F0F6CF1DA9B}"/>
          </ac:spMkLst>
        </pc:spChg>
        <pc:spChg chg="add del">
          <ac:chgData name="Mason Channer" userId="5936b0a59f1b727d" providerId="LiveId" clId="{6571C5EF-659F-4D28-A245-424499255EDB}" dt="2018-01-31T07:57:33.179" v="400" actId="26606"/>
          <ac:spMkLst>
            <pc:docMk/>
            <pc:sldMk cId="1337026043" sldId="260"/>
            <ac:spMk id="34" creationId="{4E78424C-6FD0-41F8-9CAA-5DC19C42359F}"/>
          </ac:spMkLst>
        </pc:spChg>
        <pc:spChg chg="add del">
          <ac:chgData name="Mason Channer" userId="5936b0a59f1b727d" providerId="LiveId" clId="{6571C5EF-659F-4D28-A245-424499255EDB}" dt="2018-01-31T07:57:33.179" v="400" actId="26606"/>
          <ac:spMkLst>
            <pc:docMk/>
            <pc:sldMk cId="1337026043" sldId="260"/>
            <ac:spMk id="36" creationId="{DD136760-57DC-4301-8BEA-B71AD2D13905}"/>
          </ac:spMkLst>
        </pc:spChg>
        <pc:spChg chg="add del">
          <ac:chgData name="Mason Channer" userId="5936b0a59f1b727d" providerId="LiveId" clId="{6571C5EF-659F-4D28-A245-424499255EDB}" dt="2018-01-31T07:57:33.179" v="400" actId="26606"/>
          <ac:spMkLst>
            <pc:docMk/>
            <pc:sldMk cId="1337026043" sldId="260"/>
            <ac:spMk id="38" creationId="{C99B912D-1E4B-42AF-A2BE-CFEFEC916EE7}"/>
          </ac:spMkLst>
        </pc:spChg>
        <pc:spChg chg="add del">
          <ac:chgData name="Mason Channer" userId="5936b0a59f1b727d" providerId="LiveId" clId="{6571C5EF-659F-4D28-A245-424499255EDB}" dt="2018-01-31T07:57:33.179" v="400" actId="26606"/>
          <ac:spMkLst>
            <pc:docMk/>
            <pc:sldMk cId="1337026043" sldId="260"/>
            <ac:spMk id="40" creationId="{BDC58DEA-1307-4F44-AD47-E613D8B76A89}"/>
          </ac:spMkLst>
        </pc:spChg>
        <pc:graphicFrameChg chg="add del">
          <ac:chgData name="Mason Channer" userId="5936b0a59f1b727d" providerId="LiveId" clId="{6571C5EF-659F-4D28-A245-424499255EDB}" dt="2018-01-31T07:56:48.099" v="389" actId="26606"/>
          <ac:graphicFrameMkLst>
            <pc:docMk/>
            <pc:sldMk cId="1337026043" sldId="260"/>
            <ac:graphicFrameMk id="5" creationId="{00000000-0000-0000-0000-000000000000}"/>
          </ac:graphicFrameMkLst>
        </pc:graphicFrameChg>
        <pc:graphicFrameChg chg="add del">
          <ac:chgData name="Mason Channer" userId="5936b0a59f1b727d" providerId="LiveId" clId="{6571C5EF-659F-4D28-A245-424499255EDB}" dt="2018-01-31T07:56:54.279" v="393" actId="26606"/>
          <ac:graphicFrameMkLst>
            <pc:docMk/>
            <pc:sldMk cId="1337026043" sldId="260"/>
            <ac:graphicFrameMk id="22" creationId="{00000000-0000-0000-0000-000000000000}"/>
          </ac:graphicFrameMkLst>
        </pc:graphicFrameChg>
        <pc:graphicFrameChg chg="add mod modGraphic">
          <ac:chgData name="Mason Channer" userId="5936b0a59f1b727d" providerId="LiveId" clId="{6571C5EF-659F-4D28-A245-424499255EDB}" dt="2018-01-31T07:58:42.631" v="417" actId="26606"/>
          <ac:graphicFrameMkLst>
            <pc:docMk/>
            <pc:sldMk cId="1337026043" sldId="260"/>
            <ac:graphicFrameMk id="29" creationId="{00000000-0000-0000-0000-000000000000}"/>
          </ac:graphicFrameMkLst>
        </pc:graphicFrameChg>
        <pc:picChg chg="add del">
          <ac:chgData name="Mason Channer" userId="5936b0a59f1b727d" providerId="LiveId" clId="{6571C5EF-659F-4D28-A245-424499255EDB}" dt="2018-01-31T07:57:11.386" v="398" actId="26606"/>
          <ac:picMkLst>
            <pc:docMk/>
            <pc:sldMk cId="1337026043" sldId="260"/>
            <ac:picMk id="26" creationId="{3BC6EBB2-9BDC-4075-BA6B-43A9FBF9C86C}"/>
          </ac:picMkLst>
        </pc:picChg>
        <pc:cxnChg chg="add del">
          <ac:chgData name="Mason Channer" userId="5936b0a59f1b727d" providerId="LiveId" clId="{6571C5EF-659F-4D28-A245-424499255EDB}" dt="2018-01-31T07:57:11.386" v="398" actId="26606"/>
          <ac:cxnSpMkLst>
            <pc:docMk/>
            <pc:sldMk cId="1337026043" sldId="260"/>
            <ac:cxnSpMk id="25" creationId="{6B9695BD-ECF6-49CA-8877-8C493193C65D}"/>
          </ac:cxnSpMkLst>
        </pc:cxnChg>
      </pc:sldChg>
      <pc:sldChg chg="addSp delSp modSp add mod modTransition setBg">
        <pc:chgData name="Mason Channer" userId="5936b0a59f1b727d" providerId="LiveId" clId="{6571C5EF-659F-4D28-A245-424499255EDB}" dt="2018-01-31T09:10:15.208" v="986"/>
        <pc:sldMkLst>
          <pc:docMk/>
          <pc:sldMk cId="327788225" sldId="261"/>
        </pc:sldMkLst>
        <pc:spChg chg="mod">
          <ac:chgData name="Mason Channer" userId="5936b0a59f1b727d" providerId="LiveId" clId="{6571C5EF-659F-4D28-A245-424499255EDB}" dt="2018-01-31T08:59:10.811" v="933" actId="26606"/>
          <ac:spMkLst>
            <pc:docMk/>
            <pc:sldMk cId="327788225" sldId="261"/>
            <ac:spMk id="2" creationId="{06291A5C-E312-46CE-9428-8C329FAA1C32}"/>
          </ac:spMkLst>
        </pc:spChg>
        <pc:spChg chg="del mod">
          <ac:chgData name="Mason Channer" userId="5936b0a59f1b727d" providerId="LiveId" clId="{6571C5EF-659F-4D28-A245-424499255EDB}" dt="2018-01-31T08:59:10.811" v="933" actId="26606"/>
          <ac:spMkLst>
            <pc:docMk/>
            <pc:sldMk cId="327788225" sldId="261"/>
            <ac:spMk id="6" creationId="{D17088B8-3F22-45AE-9BAF-B6919950F5F4}"/>
          </ac:spMkLst>
        </pc:spChg>
        <pc:graphicFrameChg chg="add mod modGraphic">
          <ac:chgData name="Mason Channer" userId="5936b0a59f1b727d" providerId="LiveId" clId="{6571C5EF-659F-4D28-A245-424499255EDB}" dt="2018-01-31T09:10:15.208" v="986"/>
          <ac:graphicFrameMkLst>
            <pc:docMk/>
            <pc:sldMk cId="327788225" sldId="261"/>
            <ac:graphicFrameMk id="5" creationId="{00000000-0000-0000-0000-000000000000}"/>
          </ac:graphicFrameMkLst>
        </pc:graphicFrameChg>
      </pc:sldChg>
      <pc:sldChg chg="addSp delSp modSp add mod modTransition setBg">
        <pc:chgData name="Mason Channer" userId="5936b0a59f1b727d" providerId="LiveId" clId="{6571C5EF-659F-4D28-A245-424499255EDB}" dt="2018-01-31T09:02:32.113" v="984" actId="14100"/>
        <pc:sldMkLst>
          <pc:docMk/>
          <pc:sldMk cId="285165310" sldId="262"/>
        </pc:sldMkLst>
        <pc:spChg chg="del">
          <ac:chgData name="Mason Channer" userId="5936b0a59f1b727d" providerId="LiveId" clId="{6571C5EF-659F-4D28-A245-424499255EDB}" dt="2018-01-31T07:53:49.015" v="352" actId="26606"/>
          <ac:spMkLst>
            <pc:docMk/>
            <pc:sldMk cId="285165310" sldId="262"/>
            <ac:spMk id="2" creationId="{6B30DC93-B3AE-4D15-A3E1-3A2A429924C5}"/>
          </ac:spMkLst>
        </pc:spChg>
        <pc:spChg chg="del">
          <ac:chgData name="Mason Channer" userId="5936b0a59f1b727d" providerId="LiveId" clId="{6571C5EF-659F-4D28-A245-424499255EDB}" dt="2018-01-31T07:53:14.160" v="350"/>
          <ac:spMkLst>
            <pc:docMk/>
            <pc:sldMk cId="285165310" sldId="262"/>
            <ac:spMk id="3" creationId="{E4422BD1-4EC1-4196-B4C8-E0A5180FCB7C}"/>
          </ac:spMkLst>
        </pc:spChg>
        <pc:spChg chg="add del">
          <ac:chgData name="Mason Channer" userId="5936b0a59f1b727d" providerId="LiveId" clId="{6571C5EF-659F-4D28-A245-424499255EDB}" dt="2018-01-31T08:09:47.280" v="678" actId="26606"/>
          <ac:spMkLst>
            <pc:docMk/>
            <pc:sldMk cId="285165310" sldId="262"/>
            <ac:spMk id="14" creationId="{DA1DAC79-DDBA-4382-9D43-6E5F685BE5FB}"/>
          </ac:spMkLst>
        </pc:spChg>
        <pc:spChg chg="add del">
          <ac:chgData name="Mason Channer" userId="5936b0a59f1b727d" providerId="LiveId" clId="{6571C5EF-659F-4D28-A245-424499255EDB}" dt="2018-01-31T08:09:47.280" v="678" actId="26606"/>
          <ac:spMkLst>
            <pc:docMk/>
            <pc:sldMk cId="285165310" sldId="262"/>
            <ac:spMk id="20" creationId="{6AACA73D-178F-4CFC-99E3-9F4FCBBDBA83}"/>
          </ac:spMkLst>
        </pc:spChg>
        <pc:spChg chg="add del">
          <ac:chgData name="Mason Channer" userId="5936b0a59f1b727d" providerId="LiveId" clId="{6571C5EF-659F-4D28-A245-424499255EDB}" dt="2018-01-31T08:09:47.280" v="678" actId="26606"/>
          <ac:spMkLst>
            <pc:docMk/>
            <pc:sldMk cId="285165310" sldId="262"/>
            <ac:spMk id="22" creationId="{52B1435E-BAB8-43AB-AF6A-C15D437DCB1B}"/>
          </ac:spMkLst>
        </pc:spChg>
        <pc:spChg chg="add del">
          <ac:chgData name="Mason Channer" userId="5936b0a59f1b727d" providerId="LiveId" clId="{6571C5EF-659F-4D28-A245-424499255EDB}" dt="2018-01-31T09:02:21.208" v="979" actId="26606"/>
          <ac:spMkLst>
            <pc:docMk/>
            <pc:sldMk cId="285165310" sldId="262"/>
            <ac:spMk id="26" creationId="{A26E2FAE-FA60-497B-B2CB-7702C6FF3A3F}"/>
          </ac:spMkLst>
        </pc:spChg>
        <pc:spChg chg="add del">
          <ac:chgData name="Mason Channer" userId="5936b0a59f1b727d" providerId="LiveId" clId="{6571C5EF-659F-4D28-A245-424499255EDB}" dt="2018-01-31T07:59:29.500" v="430" actId="26606"/>
          <ac:spMkLst>
            <pc:docMk/>
            <pc:sldMk cId="285165310" sldId="262"/>
            <ac:spMk id="27" creationId="{00000000-0000-0000-0000-000000000000}"/>
          </ac:spMkLst>
        </pc:spChg>
        <pc:spChg chg="add mod">
          <ac:chgData name="Mason Channer" userId="5936b0a59f1b727d" providerId="LiveId" clId="{6571C5EF-659F-4D28-A245-424499255EDB}" dt="2018-01-31T09:02:32.113" v="984" actId="14100"/>
          <ac:spMkLst>
            <pc:docMk/>
            <pc:sldMk cId="285165310" sldId="262"/>
            <ac:spMk id="28" creationId="{00000000-0000-0000-0000-000000000000}"/>
          </ac:spMkLst>
        </pc:spChg>
        <pc:spChg chg="add del">
          <ac:chgData name="Mason Channer" userId="5936b0a59f1b727d" providerId="LiveId" clId="{6571C5EF-659F-4D28-A245-424499255EDB}" dt="2018-01-31T07:59:29.500" v="430" actId="26606"/>
          <ac:spMkLst>
            <pc:docMk/>
            <pc:sldMk cId="285165310" sldId="262"/>
            <ac:spMk id="30" creationId="{495DDCFA-D3DE-4CEB-8AFF-C6501187E430}"/>
          </ac:spMkLst>
        </pc:spChg>
        <pc:picChg chg="add del">
          <ac:chgData name="Mason Channer" userId="5936b0a59f1b727d" providerId="LiveId" clId="{6571C5EF-659F-4D28-A245-424499255EDB}" dt="2018-01-31T08:09:47.280" v="678" actId="26606"/>
          <ac:picMkLst>
            <pc:docMk/>
            <pc:sldMk cId="285165310" sldId="262"/>
            <ac:picMk id="10" creationId="{5B89E5C5-A037-45B3-9D37-3658914D4799}"/>
          </ac:picMkLst>
        </pc:picChg>
        <pc:picChg chg="add del">
          <ac:chgData name="Mason Channer" userId="5936b0a59f1b727d" providerId="LiveId" clId="{6571C5EF-659F-4D28-A245-424499255EDB}" dt="2018-01-31T08:09:47.280" v="678" actId="26606"/>
          <ac:picMkLst>
            <pc:docMk/>
            <pc:sldMk cId="285165310" sldId="262"/>
            <ac:picMk id="12" creationId="{5ACB93B0-521E-443D-9750-AFCFDDB3E801}"/>
          </ac:picMkLst>
        </pc:picChg>
        <pc:picChg chg="add del">
          <ac:chgData name="Mason Channer" userId="5936b0a59f1b727d" providerId="LiveId" clId="{6571C5EF-659F-4D28-A245-424499255EDB}" dt="2018-01-31T08:09:47.280" v="678" actId="26606"/>
          <ac:picMkLst>
            <pc:docMk/>
            <pc:sldMk cId="285165310" sldId="262"/>
            <ac:picMk id="16" creationId="{E0880F10-995F-4F01-A83B-7ECDB7BE7905}"/>
          </ac:picMkLst>
        </pc:picChg>
        <pc:picChg chg="add del">
          <ac:chgData name="Mason Channer" userId="5936b0a59f1b727d" providerId="LiveId" clId="{6571C5EF-659F-4D28-A245-424499255EDB}" dt="2018-01-31T08:09:47.280" v="678" actId="26606"/>
          <ac:picMkLst>
            <pc:docMk/>
            <pc:sldMk cId="285165310" sldId="262"/>
            <ac:picMk id="18" creationId="{A2D49266-1F08-40F2-B0E1-1D919DCB5780}"/>
          </ac:picMkLst>
        </pc:picChg>
        <pc:picChg chg="add mod">
          <ac:chgData name="Mason Channer" userId="5936b0a59f1b727d" providerId="LiveId" clId="{6571C5EF-659F-4D28-A245-424499255EDB}" dt="2018-01-31T09:02:21.208" v="979" actId="26606"/>
          <ac:picMkLst>
            <pc:docMk/>
            <pc:sldMk cId="285165310" sldId="262"/>
            <ac:picMk id="24" creationId="{D88EC125-4317-4D75-BA96-E62841BB27CE}"/>
          </ac:picMkLst>
        </pc:picChg>
        <pc:picChg chg="add del">
          <ac:chgData name="Mason Channer" userId="5936b0a59f1b727d" providerId="LiveId" clId="{6571C5EF-659F-4D28-A245-424499255EDB}" dt="2018-01-31T07:59:29.500" v="430" actId="26606"/>
          <ac:picMkLst>
            <pc:docMk/>
            <pc:sldMk cId="285165310" sldId="262"/>
            <ac:picMk id="25" creationId="{D88EC125-4317-4D75-BA96-E62841BB27CE}"/>
          </ac:picMkLst>
        </pc:picChg>
        <pc:picChg chg="add del mod">
          <ac:chgData name="Mason Channer" userId="5936b0a59f1b727d" providerId="LiveId" clId="{6571C5EF-659F-4D28-A245-424499255EDB}" dt="2018-01-31T08:09:47.280" v="678" actId="26606"/>
          <ac:picMkLst>
            <pc:docMk/>
            <pc:sldMk cId="285165310" sldId="262"/>
            <ac:picMk id="29" creationId="{D88EC125-4317-4D75-BA96-E62841BB27CE}"/>
          </ac:picMkLst>
        </pc:picChg>
      </pc:sldChg>
      <pc:sldChg chg="addSp delSp modSp add mod modTransition setBg">
        <pc:chgData name="Mason Channer" userId="5936b0a59f1b727d" providerId="LiveId" clId="{6571C5EF-659F-4D28-A245-424499255EDB}" dt="2018-01-31T08:26:52.282" v="789"/>
        <pc:sldMkLst>
          <pc:docMk/>
          <pc:sldMk cId="2431386744" sldId="263"/>
        </pc:sldMkLst>
        <pc:spChg chg="mod">
          <ac:chgData name="Mason Channer" userId="5936b0a59f1b727d" providerId="LiveId" clId="{6571C5EF-659F-4D28-A245-424499255EDB}" dt="2018-01-31T08:04:45.440" v="676" actId="26606"/>
          <ac:spMkLst>
            <pc:docMk/>
            <pc:sldMk cId="2431386744" sldId="263"/>
            <ac:spMk id="2" creationId="{0CB73E56-0857-447A-AFD2-124DA7397CF1}"/>
          </ac:spMkLst>
        </pc:spChg>
        <pc:spChg chg="add del mod">
          <ac:chgData name="Mason Channer" userId="5936b0a59f1b727d" providerId="LiveId" clId="{6571C5EF-659F-4D28-A245-424499255EDB}" dt="2018-01-31T08:04:45.440" v="676" actId="26606"/>
          <ac:spMkLst>
            <pc:docMk/>
            <pc:sldMk cId="2431386744" sldId="263"/>
            <ac:spMk id="14" creationId="{E156F296-2493-47D1-8F02-6AE903E7A600}"/>
          </ac:spMkLst>
        </pc:spChg>
        <pc:graphicFrameChg chg="add del">
          <ac:chgData name="Mason Channer" userId="5936b0a59f1b727d" providerId="LiveId" clId="{6571C5EF-659F-4D28-A245-424499255EDB}" dt="2018-01-31T08:04:32.170" v="661" actId="26606"/>
          <ac:graphicFrameMkLst>
            <pc:docMk/>
            <pc:sldMk cId="2431386744" sldId="263"/>
            <ac:graphicFrameMk id="5" creationId="{00000000-0000-0000-0000-000000000000}"/>
          </ac:graphicFrameMkLst>
        </pc:graphicFrameChg>
        <pc:graphicFrameChg chg="add del">
          <ac:chgData name="Mason Channer" userId="5936b0a59f1b727d" providerId="LiveId" clId="{6571C5EF-659F-4D28-A245-424499255EDB}" dt="2018-01-31T08:04:35.263" v="665" actId="26606"/>
          <ac:graphicFrameMkLst>
            <pc:docMk/>
            <pc:sldMk cId="2431386744" sldId="263"/>
            <ac:graphicFrameMk id="7" creationId="{00000000-0000-0000-0000-000000000000}"/>
          </ac:graphicFrameMkLst>
        </pc:graphicFrameChg>
        <pc:graphicFrameChg chg="add del">
          <ac:chgData name="Mason Channer" userId="5936b0a59f1b727d" providerId="LiveId" clId="{6571C5EF-659F-4D28-A245-424499255EDB}" dt="2018-01-31T08:04:43.685" v="669" actId="26606"/>
          <ac:graphicFrameMkLst>
            <pc:docMk/>
            <pc:sldMk cId="2431386744" sldId="263"/>
            <ac:graphicFrameMk id="9" creationId="{00000000-0000-0000-0000-000000000000}"/>
          </ac:graphicFrameMkLst>
        </pc:graphicFrameChg>
        <pc:graphicFrameChg chg="add del">
          <ac:chgData name="Mason Channer" userId="5936b0a59f1b727d" providerId="LiveId" clId="{6571C5EF-659F-4D28-A245-424499255EDB}" dt="2018-01-31T08:04:45.384" v="673" actId="26606"/>
          <ac:graphicFrameMkLst>
            <pc:docMk/>
            <pc:sldMk cId="2431386744" sldId="263"/>
            <ac:graphicFrameMk id="11" creationId="{00000000-0000-0000-0000-000000000000}"/>
          </ac:graphicFrameMkLst>
        </pc:graphicFrameChg>
        <pc:graphicFrameChg chg="add">
          <ac:chgData name="Mason Channer" userId="5936b0a59f1b727d" providerId="LiveId" clId="{6571C5EF-659F-4D28-A245-424499255EDB}" dt="2018-01-31T08:04:45.440" v="676" actId="26606"/>
          <ac:graphicFrameMkLst>
            <pc:docMk/>
            <pc:sldMk cId="2431386744" sldId="263"/>
            <ac:graphicFrameMk id="13" creationId="{00000000-0000-0000-0000-000000000000}"/>
          </ac:graphicFrameMkLst>
        </pc:graphicFrameChg>
      </pc:sldChg>
      <pc:sldChg chg="add del">
        <pc:chgData name="Mason Channer" userId="5936b0a59f1b727d" providerId="LiveId" clId="{6571C5EF-659F-4D28-A245-424499255EDB}" dt="2018-01-31T08:00:00.884" v="433" actId="2696"/>
        <pc:sldMkLst>
          <pc:docMk/>
          <pc:sldMk cId="4174673475" sldId="263"/>
        </pc:sldMkLst>
      </pc:sldChg>
      <pc:sldChg chg="addSp delSp modSp add del modTransition">
        <pc:chgData name="Mason Channer" userId="5936b0a59f1b727d" providerId="LiveId" clId="{6571C5EF-659F-4D28-A245-424499255EDB}" dt="2018-01-31T08:26:45.683" v="788" actId="2696"/>
        <pc:sldMkLst>
          <pc:docMk/>
          <pc:sldMk cId="2883837770" sldId="264"/>
        </pc:sldMkLst>
        <pc:spChg chg="del">
          <ac:chgData name="Mason Channer" userId="5936b0a59f1b727d" providerId="LiveId" clId="{6571C5EF-659F-4D28-A245-424499255EDB}" dt="2018-01-31T08:25:43.008" v="783" actId="931"/>
          <ac:spMkLst>
            <pc:docMk/>
            <pc:sldMk cId="2883837770" sldId="264"/>
            <ac:spMk id="3" creationId="{2BE83FBB-2E98-42DD-AFB5-5027F2C8CEE2}"/>
          </ac:spMkLst>
        </pc:spChg>
        <pc:graphicFrameChg chg="add mod">
          <ac:chgData name="Mason Channer" userId="5936b0a59f1b727d" providerId="LiveId" clId="{6571C5EF-659F-4D28-A245-424499255EDB}" dt="2018-01-31T08:26:05.390" v="786" actId="339"/>
          <ac:graphicFrameMkLst>
            <pc:docMk/>
            <pc:sldMk cId="2883837770" sldId="264"/>
            <ac:graphicFrameMk id="4" creationId="{814F9380-189C-4167-9363-1988FF36668E}"/>
          </ac:graphicFrameMkLst>
        </pc:graphicFrameChg>
      </pc:sldChg>
      <pc:sldChg chg="addSp delSp modSp add mod setBg setClrOvrMap">
        <pc:chgData name="Mason Channer" userId="5936b0a59f1b727d" providerId="LiveId" clId="{6571C5EF-659F-4D28-A245-424499255EDB}" dt="2018-01-31T08:53:21.023" v="809" actId="26606"/>
        <pc:sldMkLst>
          <pc:docMk/>
          <pc:sldMk cId="4176175467" sldId="264"/>
        </pc:sldMkLst>
        <pc:spChg chg="add del">
          <ac:chgData name="Mason Channer" userId="5936b0a59f1b727d" providerId="LiveId" clId="{6571C5EF-659F-4D28-A245-424499255EDB}" dt="2018-01-31T08:50:32.471" v="798" actId="26606"/>
          <ac:spMkLst>
            <pc:docMk/>
            <pc:sldMk cId="4176175467" sldId="264"/>
            <ac:spMk id="2" creationId="{52AACF4F-FB37-4838-81CD-72345E630710}"/>
          </ac:spMkLst>
        </pc:spChg>
        <pc:spChg chg="del">
          <ac:chgData name="Mason Channer" userId="5936b0a59f1b727d" providerId="LiveId" clId="{6571C5EF-659F-4D28-A245-424499255EDB}" dt="2018-01-31T08:50:28.551" v="796"/>
          <ac:spMkLst>
            <pc:docMk/>
            <pc:sldMk cId="4176175467" sldId="264"/>
            <ac:spMk id="3" creationId="{2B374E80-E198-491E-8978-9C28B32687FF}"/>
          </ac:spMkLst>
        </pc:spChg>
        <pc:spChg chg="add del mod">
          <ac:chgData name="Mason Channer" userId="5936b0a59f1b727d" providerId="LiveId" clId="{6571C5EF-659F-4D28-A245-424499255EDB}" dt="2018-01-31T08:50:32.471" v="798" actId="26606"/>
          <ac:spMkLst>
            <pc:docMk/>
            <pc:sldMk cId="4176175467" sldId="264"/>
            <ac:spMk id="6" creationId="{9EAA69DD-5CBA-48CB-980B-3B5258DC60E9}"/>
          </ac:spMkLst>
        </pc:spChg>
        <pc:spChg chg="add del">
          <ac:chgData name="Mason Channer" userId="5936b0a59f1b727d" providerId="LiveId" clId="{6571C5EF-659F-4D28-A245-424499255EDB}" dt="2018-01-31T08:53:13.384" v="806" actId="26606"/>
          <ac:spMkLst>
            <pc:docMk/>
            <pc:sldMk cId="4176175467" sldId="264"/>
            <ac:spMk id="14" creationId="{AEBE9F1A-B38D-446E-83AE-14B17CE77FF2}"/>
          </ac:spMkLst>
        </pc:spChg>
        <pc:spChg chg="add del">
          <ac:chgData name="Mason Channer" userId="5936b0a59f1b727d" providerId="LiveId" clId="{6571C5EF-659F-4D28-A245-424499255EDB}" dt="2018-01-31T08:53:13.384" v="806" actId="26606"/>
          <ac:spMkLst>
            <pc:docMk/>
            <pc:sldMk cId="4176175467" sldId="264"/>
            <ac:spMk id="20" creationId="{5E3EB826-A471-488F-9E8A-D65528A3C0CA}"/>
          </ac:spMkLst>
        </pc:spChg>
        <pc:spChg chg="add del">
          <ac:chgData name="Mason Channer" userId="5936b0a59f1b727d" providerId="LiveId" clId="{6571C5EF-659F-4D28-A245-424499255EDB}" dt="2018-01-31T08:53:13.384" v="806" actId="26606"/>
          <ac:spMkLst>
            <pc:docMk/>
            <pc:sldMk cId="4176175467" sldId="264"/>
            <ac:spMk id="22" creationId="{61FEBC38-2320-414A-A3F3-23958170AA15}"/>
          </ac:spMkLst>
        </pc:spChg>
        <pc:spChg chg="add del">
          <ac:chgData name="Mason Channer" userId="5936b0a59f1b727d" providerId="LiveId" clId="{6571C5EF-659F-4D28-A245-424499255EDB}" dt="2018-01-31T08:53:13.384" v="806" actId="26606"/>
          <ac:spMkLst>
            <pc:docMk/>
            <pc:sldMk cId="4176175467" sldId="264"/>
            <ac:spMk id="24" creationId="{17F17AD0-4668-46E4-B248-CD980B04F87C}"/>
          </ac:spMkLst>
        </pc:spChg>
        <pc:spChg chg="add del">
          <ac:chgData name="Mason Channer" userId="5936b0a59f1b727d" providerId="LiveId" clId="{6571C5EF-659F-4D28-A245-424499255EDB}" dt="2018-01-31T08:53:13.384" v="806" actId="26606"/>
          <ac:spMkLst>
            <pc:docMk/>
            <pc:sldMk cId="4176175467" sldId="264"/>
            <ac:spMk id="26" creationId="{DAE3F098-5050-458C-AF5A-C48876E05B44}"/>
          </ac:spMkLst>
        </pc:spChg>
        <pc:spChg chg="add del">
          <ac:chgData name="Mason Channer" userId="5936b0a59f1b727d" providerId="LiveId" clId="{6571C5EF-659F-4D28-A245-424499255EDB}" dt="2018-01-31T08:53:13.384" v="806" actId="26606"/>
          <ac:spMkLst>
            <pc:docMk/>
            <pc:sldMk cId="4176175467" sldId="264"/>
            <ac:spMk id="28" creationId="{AE2B7BAD-AC61-4158-A958-F640A0DDD99C}"/>
          </ac:spMkLst>
        </pc:spChg>
        <pc:spChg chg="add del">
          <ac:chgData name="Mason Channer" userId="5936b0a59f1b727d" providerId="LiveId" clId="{6571C5EF-659F-4D28-A245-424499255EDB}" dt="2018-01-31T08:53:13.384" v="806" actId="26606"/>
          <ac:spMkLst>
            <pc:docMk/>
            <pc:sldMk cId="4176175467" sldId="264"/>
            <ac:spMk id="30" creationId="{5C386CC7-59FF-4FEF-9D4E-52B60C8B4352}"/>
          </ac:spMkLst>
        </pc:spChg>
        <pc:spChg chg="add del">
          <ac:chgData name="Mason Channer" userId="5936b0a59f1b727d" providerId="LiveId" clId="{6571C5EF-659F-4D28-A245-424499255EDB}" dt="2018-01-31T08:53:13.323" v="805" actId="26606"/>
          <ac:spMkLst>
            <pc:docMk/>
            <pc:sldMk cId="4176175467" sldId="264"/>
            <ac:spMk id="39" creationId="{AEBE9F1A-B38D-446E-83AE-14B17CE77FF2}"/>
          </ac:spMkLst>
        </pc:spChg>
        <pc:spChg chg="add del">
          <ac:chgData name="Mason Channer" userId="5936b0a59f1b727d" providerId="LiveId" clId="{6571C5EF-659F-4D28-A245-424499255EDB}" dt="2018-01-31T08:53:13.323" v="805" actId="26606"/>
          <ac:spMkLst>
            <pc:docMk/>
            <pc:sldMk cId="4176175467" sldId="264"/>
            <ac:spMk id="45" creationId="{5E3EB826-A471-488F-9E8A-D65528A3C0CA}"/>
          </ac:spMkLst>
        </pc:spChg>
        <pc:spChg chg="add del">
          <ac:chgData name="Mason Channer" userId="5936b0a59f1b727d" providerId="LiveId" clId="{6571C5EF-659F-4D28-A245-424499255EDB}" dt="2018-01-31T08:53:13.323" v="805" actId="26606"/>
          <ac:spMkLst>
            <pc:docMk/>
            <pc:sldMk cId="4176175467" sldId="264"/>
            <ac:spMk id="47" creationId="{B0487C8F-7D6C-4EAF-A9A5-45D8E94FC2C9}"/>
          </ac:spMkLst>
        </pc:spChg>
        <pc:spChg chg="add del">
          <ac:chgData name="Mason Channer" userId="5936b0a59f1b727d" providerId="LiveId" clId="{6571C5EF-659F-4D28-A245-424499255EDB}" dt="2018-01-31T08:53:13.323" v="805" actId="26606"/>
          <ac:spMkLst>
            <pc:docMk/>
            <pc:sldMk cId="4176175467" sldId="264"/>
            <ac:spMk id="49" creationId="{1578DA0F-394A-417D-892B-8253831A2587}"/>
          </ac:spMkLst>
        </pc:spChg>
        <pc:spChg chg="add del">
          <ac:chgData name="Mason Channer" userId="5936b0a59f1b727d" providerId="LiveId" clId="{6571C5EF-659F-4D28-A245-424499255EDB}" dt="2018-01-31T08:53:21.023" v="809" actId="26606"/>
          <ac:spMkLst>
            <pc:docMk/>
            <pc:sldMk cId="4176175467" sldId="264"/>
            <ac:spMk id="53" creationId="{AEBE9F1A-B38D-446E-83AE-14B17CE77FF2}"/>
          </ac:spMkLst>
        </pc:spChg>
        <pc:spChg chg="add del">
          <ac:chgData name="Mason Channer" userId="5936b0a59f1b727d" providerId="LiveId" clId="{6571C5EF-659F-4D28-A245-424499255EDB}" dt="2018-01-31T08:53:21.023" v="809" actId="26606"/>
          <ac:spMkLst>
            <pc:docMk/>
            <pc:sldMk cId="4176175467" sldId="264"/>
            <ac:spMk id="56" creationId="{5E3EB826-A471-488F-9E8A-D65528A3C0CA}"/>
          </ac:spMkLst>
        </pc:spChg>
        <pc:spChg chg="add del">
          <ac:chgData name="Mason Channer" userId="5936b0a59f1b727d" providerId="LiveId" clId="{6571C5EF-659F-4D28-A245-424499255EDB}" dt="2018-01-31T08:53:21.023" v="809" actId="26606"/>
          <ac:spMkLst>
            <pc:docMk/>
            <pc:sldMk cId="4176175467" sldId="264"/>
            <ac:spMk id="57" creationId="{DFB3CEA1-88D9-42FB-88ED-1E9807FE6596}"/>
          </ac:spMkLst>
        </pc:spChg>
        <pc:spChg chg="add del">
          <ac:chgData name="Mason Channer" userId="5936b0a59f1b727d" providerId="LiveId" clId="{6571C5EF-659F-4D28-A245-424499255EDB}" dt="2018-01-31T08:53:21.023" v="809" actId="26606"/>
          <ac:spMkLst>
            <pc:docMk/>
            <pc:sldMk cId="4176175467" sldId="264"/>
            <ac:spMk id="58" creationId="{9A6C928E-4252-4F33-8C34-E50A12A3170B}"/>
          </ac:spMkLst>
        </pc:spChg>
        <pc:spChg chg="add del">
          <ac:chgData name="Mason Channer" userId="5936b0a59f1b727d" providerId="LiveId" clId="{6571C5EF-659F-4D28-A245-424499255EDB}" dt="2018-01-31T08:53:20.998" v="808" actId="26606"/>
          <ac:spMkLst>
            <pc:docMk/>
            <pc:sldMk cId="4176175467" sldId="264"/>
            <ac:spMk id="67" creationId="{AEBE9F1A-B38D-446E-83AE-14B17CE77FF2}"/>
          </ac:spMkLst>
        </pc:spChg>
        <pc:spChg chg="add del">
          <ac:chgData name="Mason Channer" userId="5936b0a59f1b727d" providerId="LiveId" clId="{6571C5EF-659F-4D28-A245-424499255EDB}" dt="2018-01-31T08:53:20.998" v="808" actId="26606"/>
          <ac:spMkLst>
            <pc:docMk/>
            <pc:sldMk cId="4176175467" sldId="264"/>
            <ac:spMk id="73" creationId="{5E3EB826-A471-488F-9E8A-D65528A3C0CA}"/>
          </ac:spMkLst>
        </pc:spChg>
        <pc:spChg chg="add del">
          <ac:chgData name="Mason Channer" userId="5936b0a59f1b727d" providerId="LiveId" clId="{6571C5EF-659F-4D28-A245-424499255EDB}" dt="2018-01-31T08:53:20.998" v="808" actId="26606"/>
          <ac:spMkLst>
            <pc:docMk/>
            <pc:sldMk cId="4176175467" sldId="264"/>
            <ac:spMk id="75" creationId="{61FEBC38-2320-414A-A3F3-23958170AA15}"/>
          </ac:spMkLst>
        </pc:spChg>
        <pc:spChg chg="add del">
          <ac:chgData name="Mason Channer" userId="5936b0a59f1b727d" providerId="LiveId" clId="{6571C5EF-659F-4D28-A245-424499255EDB}" dt="2018-01-31T08:53:20.998" v="808" actId="26606"/>
          <ac:spMkLst>
            <pc:docMk/>
            <pc:sldMk cId="4176175467" sldId="264"/>
            <ac:spMk id="77" creationId="{17F17AD0-4668-46E4-B248-CD980B04F87C}"/>
          </ac:spMkLst>
        </pc:spChg>
        <pc:spChg chg="add del">
          <ac:chgData name="Mason Channer" userId="5936b0a59f1b727d" providerId="LiveId" clId="{6571C5EF-659F-4D28-A245-424499255EDB}" dt="2018-01-31T08:53:20.998" v="808" actId="26606"/>
          <ac:spMkLst>
            <pc:docMk/>
            <pc:sldMk cId="4176175467" sldId="264"/>
            <ac:spMk id="79" creationId="{DAE3F098-5050-458C-AF5A-C48876E05B44}"/>
          </ac:spMkLst>
        </pc:spChg>
        <pc:spChg chg="add del">
          <ac:chgData name="Mason Channer" userId="5936b0a59f1b727d" providerId="LiveId" clId="{6571C5EF-659F-4D28-A245-424499255EDB}" dt="2018-01-31T08:53:20.998" v="808" actId="26606"/>
          <ac:spMkLst>
            <pc:docMk/>
            <pc:sldMk cId="4176175467" sldId="264"/>
            <ac:spMk id="81" creationId="{AE2B7BAD-AC61-4158-A958-F640A0DDD99C}"/>
          </ac:spMkLst>
        </pc:spChg>
        <pc:spChg chg="add del">
          <ac:chgData name="Mason Channer" userId="5936b0a59f1b727d" providerId="LiveId" clId="{6571C5EF-659F-4D28-A245-424499255EDB}" dt="2018-01-31T08:53:20.998" v="808" actId="26606"/>
          <ac:spMkLst>
            <pc:docMk/>
            <pc:sldMk cId="4176175467" sldId="264"/>
            <ac:spMk id="83" creationId="{5C386CC7-59FF-4FEF-9D4E-52B60C8B4352}"/>
          </ac:spMkLst>
        </pc:spChg>
        <pc:spChg chg="add">
          <ac:chgData name="Mason Channer" userId="5936b0a59f1b727d" providerId="LiveId" clId="{6571C5EF-659F-4D28-A245-424499255EDB}" dt="2018-01-31T08:53:21.023" v="809" actId="26606"/>
          <ac:spMkLst>
            <pc:docMk/>
            <pc:sldMk cId="4176175467" sldId="264"/>
            <ac:spMk id="87" creationId="{AEBE9F1A-B38D-446E-83AE-14B17CE77FF2}"/>
          </ac:spMkLst>
        </pc:spChg>
        <pc:spChg chg="add">
          <ac:chgData name="Mason Channer" userId="5936b0a59f1b727d" providerId="LiveId" clId="{6571C5EF-659F-4D28-A245-424499255EDB}" dt="2018-01-31T08:53:21.023" v="809" actId="26606"/>
          <ac:spMkLst>
            <pc:docMk/>
            <pc:sldMk cId="4176175467" sldId="264"/>
            <ac:spMk id="90" creationId="{5E3EB826-A471-488F-9E8A-D65528A3C0CA}"/>
          </ac:spMkLst>
        </pc:spChg>
        <pc:spChg chg="add">
          <ac:chgData name="Mason Channer" userId="5936b0a59f1b727d" providerId="LiveId" clId="{6571C5EF-659F-4D28-A245-424499255EDB}" dt="2018-01-31T08:53:21.023" v="809" actId="26606"/>
          <ac:spMkLst>
            <pc:docMk/>
            <pc:sldMk cId="4176175467" sldId="264"/>
            <ac:spMk id="91" creationId="{DFB3CEA1-88D9-42FB-88ED-1E9807FE6596}"/>
          </ac:spMkLst>
        </pc:spChg>
        <pc:spChg chg="add">
          <ac:chgData name="Mason Channer" userId="5936b0a59f1b727d" providerId="LiveId" clId="{6571C5EF-659F-4D28-A245-424499255EDB}" dt="2018-01-31T08:53:21.023" v="809" actId="26606"/>
          <ac:spMkLst>
            <pc:docMk/>
            <pc:sldMk cId="4176175467" sldId="264"/>
            <ac:spMk id="92" creationId="{9A6C928E-4252-4F33-8C34-E50A12A3170B}"/>
          </ac:spMkLst>
        </pc:spChg>
        <pc:picChg chg="add del">
          <ac:chgData name="Mason Channer" userId="5936b0a59f1b727d" providerId="LiveId" clId="{6571C5EF-659F-4D28-A245-424499255EDB}" dt="2018-01-31T08:50:32.471" v="798" actId="26606"/>
          <ac:picMkLst>
            <pc:docMk/>
            <pc:sldMk cId="4176175467" sldId="264"/>
            <ac:picMk id="4" creationId="{82ED2101-AF4D-4D34-86B4-7919D811F655}"/>
          </ac:picMkLst>
        </pc:picChg>
        <pc:picChg chg="add del mod">
          <ac:chgData name="Mason Channer" userId="5936b0a59f1b727d" providerId="LiveId" clId="{6571C5EF-659F-4D28-A245-424499255EDB}" dt="2018-01-31T08:53:13.384" v="806" actId="26606"/>
          <ac:picMkLst>
            <pc:docMk/>
            <pc:sldMk cId="4176175467" sldId="264"/>
            <ac:picMk id="7" creationId="{82ED2101-AF4D-4D34-86B4-7919D811F655}"/>
          </ac:picMkLst>
        </pc:picChg>
        <pc:picChg chg="add del">
          <ac:chgData name="Mason Channer" userId="5936b0a59f1b727d" providerId="LiveId" clId="{6571C5EF-659F-4D28-A245-424499255EDB}" dt="2018-01-31T08:53:13.384" v="806" actId="26606"/>
          <ac:picMkLst>
            <pc:docMk/>
            <pc:sldMk cId="4176175467" sldId="264"/>
            <ac:picMk id="10" creationId="{C9ECDD5C-152A-4CC7-8333-0F367B3A62EA}"/>
          </ac:picMkLst>
        </pc:picChg>
        <pc:picChg chg="add del">
          <ac:chgData name="Mason Channer" userId="5936b0a59f1b727d" providerId="LiveId" clId="{6571C5EF-659F-4D28-A245-424499255EDB}" dt="2018-01-31T08:53:13.384" v="806" actId="26606"/>
          <ac:picMkLst>
            <pc:docMk/>
            <pc:sldMk cId="4176175467" sldId="264"/>
            <ac:picMk id="12" creationId="{7F5C92A3-369B-43F3-BDCE-E560B1B0EC89}"/>
          </ac:picMkLst>
        </pc:picChg>
        <pc:picChg chg="add del">
          <ac:chgData name="Mason Channer" userId="5936b0a59f1b727d" providerId="LiveId" clId="{6571C5EF-659F-4D28-A245-424499255EDB}" dt="2018-01-31T08:53:13.384" v="806" actId="26606"/>
          <ac:picMkLst>
            <pc:docMk/>
            <pc:sldMk cId="4176175467" sldId="264"/>
            <ac:picMk id="16" creationId="{915B5014-A7EC-4BA6-9C83-8840CF81DB28}"/>
          </ac:picMkLst>
        </pc:picChg>
        <pc:picChg chg="add del">
          <ac:chgData name="Mason Channer" userId="5936b0a59f1b727d" providerId="LiveId" clId="{6571C5EF-659F-4D28-A245-424499255EDB}" dt="2018-01-31T08:53:13.384" v="806" actId="26606"/>
          <ac:picMkLst>
            <pc:docMk/>
            <pc:sldMk cId="4176175467" sldId="264"/>
            <ac:picMk id="18" creationId="{022C43AB-86D7-420D-8AD7-DC0A15FDD0AF}"/>
          </ac:picMkLst>
        </pc:picChg>
        <pc:picChg chg="add del">
          <ac:chgData name="Mason Channer" userId="5936b0a59f1b727d" providerId="LiveId" clId="{6571C5EF-659F-4D28-A245-424499255EDB}" dt="2018-01-31T08:53:13.323" v="805" actId="26606"/>
          <ac:picMkLst>
            <pc:docMk/>
            <pc:sldMk cId="4176175467" sldId="264"/>
            <ac:picMk id="35" creationId="{C9ECDD5C-152A-4CC7-8333-0F367B3A62EA}"/>
          </ac:picMkLst>
        </pc:picChg>
        <pc:picChg chg="add del">
          <ac:chgData name="Mason Channer" userId="5936b0a59f1b727d" providerId="LiveId" clId="{6571C5EF-659F-4D28-A245-424499255EDB}" dt="2018-01-31T08:53:13.323" v="805" actId="26606"/>
          <ac:picMkLst>
            <pc:docMk/>
            <pc:sldMk cId="4176175467" sldId="264"/>
            <ac:picMk id="37" creationId="{7F5C92A3-369B-43F3-BDCE-E560B1B0EC89}"/>
          </ac:picMkLst>
        </pc:picChg>
        <pc:picChg chg="add del">
          <ac:chgData name="Mason Channer" userId="5936b0a59f1b727d" providerId="LiveId" clId="{6571C5EF-659F-4D28-A245-424499255EDB}" dt="2018-01-31T08:53:13.323" v="805" actId="26606"/>
          <ac:picMkLst>
            <pc:docMk/>
            <pc:sldMk cId="4176175467" sldId="264"/>
            <ac:picMk id="41" creationId="{915B5014-A7EC-4BA6-9C83-8840CF81DB28}"/>
          </ac:picMkLst>
        </pc:picChg>
        <pc:picChg chg="add del">
          <ac:chgData name="Mason Channer" userId="5936b0a59f1b727d" providerId="LiveId" clId="{6571C5EF-659F-4D28-A245-424499255EDB}" dt="2018-01-31T08:53:13.323" v="805" actId="26606"/>
          <ac:picMkLst>
            <pc:docMk/>
            <pc:sldMk cId="4176175467" sldId="264"/>
            <ac:picMk id="43" creationId="{022C43AB-86D7-420D-8AD7-DC0A15FDD0AF}"/>
          </ac:picMkLst>
        </pc:picChg>
        <pc:picChg chg="add del">
          <ac:chgData name="Mason Channer" userId="5936b0a59f1b727d" providerId="LiveId" clId="{6571C5EF-659F-4D28-A245-424499255EDB}" dt="2018-01-31T08:53:21.023" v="809" actId="26606"/>
          <ac:picMkLst>
            <pc:docMk/>
            <pc:sldMk cId="4176175467" sldId="264"/>
            <ac:picMk id="51" creationId="{C9ECDD5C-152A-4CC7-8333-0F367B3A62EA}"/>
          </ac:picMkLst>
        </pc:picChg>
        <pc:picChg chg="add del">
          <ac:chgData name="Mason Channer" userId="5936b0a59f1b727d" providerId="LiveId" clId="{6571C5EF-659F-4D28-A245-424499255EDB}" dt="2018-01-31T08:53:21.023" v="809" actId="26606"/>
          <ac:picMkLst>
            <pc:docMk/>
            <pc:sldMk cId="4176175467" sldId="264"/>
            <ac:picMk id="52" creationId="{7F5C92A3-369B-43F3-BDCE-E560B1B0EC89}"/>
          </ac:picMkLst>
        </pc:picChg>
        <pc:picChg chg="add del">
          <ac:chgData name="Mason Channer" userId="5936b0a59f1b727d" providerId="LiveId" clId="{6571C5EF-659F-4D28-A245-424499255EDB}" dt="2018-01-31T08:53:21.023" v="809" actId="26606"/>
          <ac:picMkLst>
            <pc:docMk/>
            <pc:sldMk cId="4176175467" sldId="264"/>
            <ac:picMk id="54" creationId="{915B5014-A7EC-4BA6-9C83-8840CF81DB28}"/>
          </ac:picMkLst>
        </pc:picChg>
        <pc:picChg chg="add del">
          <ac:chgData name="Mason Channer" userId="5936b0a59f1b727d" providerId="LiveId" clId="{6571C5EF-659F-4D28-A245-424499255EDB}" dt="2018-01-31T08:53:21.023" v="809" actId="26606"/>
          <ac:picMkLst>
            <pc:docMk/>
            <pc:sldMk cId="4176175467" sldId="264"/>
            <ac:picMk id="55" creationId="{022C43AB-86D7-420D-8AD7-DC0A15FDD0AF}"/>
          </ac:picMkLst>
        </pc:picChg>
        <pc:picChg chg="add del">
          <ac:chgData name="Mason Channer" userId="5936b0a59f1b727d" providerId="LiveId" clId="{6571C5EF-659F-4D28-A245-424499255EDB}" dt="2018-01-31T08:53:20.998" v="808" actId="26606"/>
          <ac:picMkLst>
            <pc:docMk/>
            <pc:sldMk cId="4176175467" sldId="264"/>
            <ac:picMk id="63" creationId="{C9ECDD5C-152A-4CC7-8333-0F367B3A62EA}"/>
          </ac:picMkLst>
        </pc:picChg>
        <pc:picChg chg="add del">
          <ac:chgData name="Mason Channer" userId="5936b0a59f1b727d" providerId="LiveId" clId="{6571C5EF-659F-4D28-A245-424499255EDB}" dt="2018-01-31T08:53:20.998" v="808" actId="26606"/>
          <ac:picMkLst>
            <pc:docMk/>
            <pc:sldMk cId="4176175467" sldId="264"/>
            <ac:picMk id="65" creationId="{7F5C92A3-369B-43F3-BDCE-E560B1B0EC89}"/>
          </ac:picMkLst>
        </pc:picChg>
        <pc:picChg chg="add del">
          <ac:chgData name="Mason Channer" userId="5936b0a59f1b727d" providerId="LiveId" clId="{6571C5EF-659F-4D28-A245-424499255EDB}" dt="2018-01-31T08:53:20.998" v="808" actId="26606"/>
          <ac:picMkLst>
            <pc:docMk/>
            <pc:sldMk cId="4176175467" sldId="264"/>
            <ac:picMk id="69" creationId="{915B5014-A7EC-4BA6-9C83-8840CF81DB28}"/>
          </ac:picMkLst>
        </pc:picChg>
        <pc:picChg chg="add del">
          <ac:chgData name="Mason Channer" userId="5936b0a59f1b727d" providerId="LiveId" clId="{6571C5EF-659F-4D28-A245-424499255EDB}" dt="2018-01-31T08:53:20.998" v="808" actId="26606"/>
          <ac:picMkLst>
            <pc:docMk/>
            <pc:sldMk cId="4176175467" sldId="264"/>
            <ac:picMk id="71" creationId="{022C43AB-86D7-420D-8AD7-DC0A15FDD0AF}"/>
          </ac:picMkLst>
        </pc:picChg>
        <pc:picChg chg="add">
          <ac:chgData name="Mason Channer" userId="5936b0a59f1b727d" providerId="LiveId" clId="{6571C5EF-659F-4D28-A245-424499255EDB}" dt="2018-01-31T08:53:21.023" v="809" actId="26606"/>
          <ac:picMkLst>
            <pc:docMk/>
            <pc:sldMk cId="4176175467" sldId="264"/>
            <ac:picMk id="85" creationId="{C9ECDD5C-152A-4CC7-8333-0F367B3A62EA}"/>
          </ac:picMkLst>
        </pc:picChg>
        <pc:picChg chg="add">
          <ac:chgData name="Mason Channer" userId="5936b0a59f1b727d" providerId="LiveId" clId="{6571C5EF-659F-4D28-A245-424499255EDB}" dt="2018-01-31T08:53:21.023" v="809" actId="26606"/>
          <ac:picMkLst>
            <pc:docMk/>
            <pc:sldMk cId="4176175467" sldId="264"/>
            <ac:picMk id="86" creationId="{7F5C92A3-369B-43F3-BDCE-E560B1B0EC89}"/>
          </ac:picMkLst>
        </pc:picChg>
        <pc:picChg chg="add">
          <ac:chgData name="Mason Channer" userId="5936b0a59f1b727d" providerId="LiveId" clId="{6571C5EF-659F-4D28-A245-424499255EDB}" dt="2018-01-31T08:53:21.023" v="809" actId="26606"/>
          <ac:picMkLst>
            <pc:docMk/>
            <pc:sldMk cId="4176175467" sldId="264"/>
            <ac:picMk id="88" creationId="{915B5014-A7EC-4BA6-9C83-8840CF81DB28}"/>
          </ac:picMkLst>
        </pc:picChg>
        <pc:picChg chg="add">
          <ac:chgData name="Mason Channer" userId="5936b0a59f1b727d" providerId="LiveId" clId="{6571C5EF-659F-4D28-A245-424499255EDB}" dt="2018-01-31T08:53:21.023" v="809" actId="26606"/>
          <ac:picMkLst>
            <pc:docMk/>
            <pc:sldMk cId="4176175467" sldId="264"/>
            <ac:picMk id="89" creationId="{022C43AB-86D7-420D-8AD7-DC0A15FDD0AF}"/>
          </ac:picMkLst>
        </pc:picChg>
      </pc:sldChg>
      <pc:sldChg chg="addSp delSp modSp add mod ord setBg setClrOvrMap">
        <pc:chgData name="Mason Channer" userId="5936b0a59f1b727d" providerId="LiveId" clId="{6571C5EF-659F-4D28-A245-424499255EDB}" dt="2018-01-31T09:07:32.723" v="985"/>
        <pc:sldMkLst>
          <pc:docMk/>
          <pc:sldMk cId="711167133" sldId="265"/>
        </pc:sldMkLst>
        <pc:spChg chg="del">
          <ac:chgData name="Mason Channer" userId="5936b0a59f1b727d" providerId="LiveId" clId="{6571C5EF-659F-4D28-A245-424499255EDB}" dt="2018-01-31T08:53:03.500" v="802" actId="26606"/>
          <ac:spMkLst>
            <pc:docMk/>
            <pc:sldMk cId="711167133" sldId="265"/>
            <ac:spMk id="2" creationId="{D2F2301B-7366-4682-B334-A07C61421831}"/>
          </ac:spMkLst>
        </pc:spChg>
        <pc:spChg chg="del mod">
          <ac:chgData name="Mason Channer" userId="5936b0a59f1b727d" providerId="LiveId" clId="{6571C5EF-659F-4D28-A245-424499255EDB}" dt="2018-01-31T08:53:03.500" v="802" actId="26606"/>
          <ac:spMkLst>
            <pc:docMk/>
            <pc:sldMk cId="711167133" sldId="265"/>
            <ac:spMk id="6" creationId="{C3E3A729-6039-4D80-BC5A-BAAA22A4F0A2}"/>
          </ac:spMkLst>
        </pc:spChg>
        <pc:spChg chg="add del">
          <ac:chgData name="Mason Channer" userId="5936b0a59f1b727d" providerId="LiveId" clId="{6571C5EF-659F-4D28-A245-424499255EDB}" dt="2018-01-31T08:54:22.386" v="814" actId="26606"/>
          <ac:spMkLst>
            <pc:docMk/>
            <pc:sldMk cId="711167133" sldId="265"/>
            <ac:spMk id="14" creationId="{AEBE9F1A-B38D-446E-83AE-14B17CE77FF2}"/>
          </ac:spMkLst>
        </pc:spChg>
        <pc:spChg chg="add del">
          <ac:chgData name="Mason Channer" userId="5936b0a59f1b727d" providerId="LiveId" clId="{6571C5EF-659F-4D28-A245-424499255EDB}" dt="2018-01-31T08:54:22.386" v="814" actId="26606"/>
          <ac:spMkLst>
            <pc:docMk/>
            <pc:sldMk cId="711167133" sldId="265"/>
            <ac:spMk id="20" creationId="{5E3EB826-A471-488F-9E8A-D65528A3C0CA}"/>
          </ac:spMkLst>
        </pc:spChg>
        <pc:spChg chg="add del">
          <ac:chgData name="Mason Channer" userId="5936b0a59f1b727d" providerId="LiveId" clId="{6571C5EF-659F-4D28-A245-424499255EDB}" dt="2018-01-31T08:54:22.386" v="814" actId="26606"/>
          <ac:spMkLst>
            <pc:docMk/>
            <pc:sldMk cId="711167133" sldId="265"/>
            <ac:spMk id="22" creationId="{DFB3CEA1-88D9-42FB-88ED-1E9807FE6596}"/>
          </ac:spMkLst>
        </pc:spChg>
        <pc:spChg chg="add del">
          <ac:chgData name="Mason Channer" userId="5936b0a59f1b727d" providerId="LiveId" clId="{6571C5EF-659F-4D28-A245-424499255EDB}" dt="2018-01-31T08:54:22.386" v="814" actId="26606"/>
          <ac:spMkLst>
            <pc:docMk/>
            <pc:sldMk cId="711167133" sldId="265"/>
            <ac:spMk id="24" creationId="{9A6C928E-4252-4F33-8C34-E50A12A3170B}"/>
          </ac:spMkLst>
        </pc:spChg>
        <pc:spChg chg="add del">
          <ac:chgData name="Mason Channer" userId="5936b0a59f1b727d" providerId="LiveId" clId="{6571C5EF-659F-4D28-A245-424499255EDB}" dt="2018-01-31T08:54:14.024" v="812" actId="26606"/>
          <ac:spMkLst>
            <pc:docMk/>
            <pc:sldMk cId="711167133" sldId="265"/>
            <ac:spMk id="33" creationId="{79760FB8-CC91-426C-9EF3-A58786866B5C}"/>
          </ac:spMkLst>
        </pc:spChg>
        <pc:spChg chg="add del">
          <ac:chgData name="Mason Channer" userId="5936b0a59f1b727d" providerId="LiveId" clId="{6571C5EF-659F-4D28-A245-424499255EDB}" dt="2018-01-31T08:54:14.024" v="812" actId="26606"/>
          <ac:spMkLst>
            <pc:docMk/>
            <pc:sldMk cId="711167133" sldId="265"/>
            <ac:spMk id="39" creationId="{09E7EBD1-9868-4F2F-B4FF-A89B93CFB6D0}"/>
          </ac:spMkLst>
        </pc:spChg>
        <pc:spChg chg="add del">
          <ac:chgData name="Mason Channer" userId="5936b0a59f1b727d" providerId="LiveId" clId="{6571C5EF-659F-4D28-A245-424499255EDB}" dt="2018-01-31T08:54:14.024" v="812" actId="26606"/>
          <ac:spMkLst>
            <pc:docMk/>
            <pc:sldMk cId="711167133" sldId="265"/>
            <ac:spMk id="41" creationId="{5141C085-496E-426D-A873-77E40E68BA9B}"/>
          </ac:spMkLst>
        </pc:spChg>
        <pc:spChg chg="add del">
          <ac:chgData name="Mason Channer" userId="5936b0a59f1b727d" providerId="LiveId" clId="{6571C5EF-659F-4D28-A245-424499255EDB}" dt="2018-01-31T08:54:22.386" v="814" actId="26606"/>
          <ac:spMkLst>
            <pc:docMk/>
            <pc:sldMk cId="711167133" sldId="265"/>
            <ac:spMk id="43" creationId="{50671462-7D07-4DAC-9A76-F29B833606A8}"/>
          </ac:spMkLst>
        </pc:spChg>
        <pc:spChg chg="add del">
          <ac:chgData name="Mason Channer" userId="5936b0a59f1b727d" providerId="LiveId" clId="{6571C5EF-659F-4D28-A245-424499255EDB}" dt="2018-01-31T08:54:22.386" v="814" actId="26606"/>
          <ac:spMkLst>
            <pc:docMk/>
            <pc:sldMk cId="711167133" sldId="265"/>
            <ac:spMk id="46" creationId="{FF07F078-164B-492F-91EE-8AAFB69D2AFE}"/>
          </ac:spMkLst>
        </pc:spChg>
        <pc:spChg chg="add del">
          <ac:chgData name="Mason Channer" userId="5936b0a59f1b727d" providerId="LiveId" clId="{6571C5EF-659F-4D28-A245-424499255EDB}" dt="2018-01-31T08:54:22.386" v="814" actId="26606"/>
          <ac:spMkLst>
            <pc:docMk/>
            <pc:sldMk cId="711167133" sldId="265"/>
            <ac:spMk id="49" creationId="{6BBB11FD-F6B4-44FE-885F-5A744BC95A6F}"/>
          </ac:spMkLst>
        </pc:spChg>
        <pc:spChg chg="add del">
          <ac:chgData name="Mason Channer" userId="5936b0a59f1b727d" providerId="LiveId" clId="{6571C5EF-659F-4D28-A245-424499255EDB}" dt="2018-01-31T08:54:22.386" v="814" actId="26606"/>
          <ac:spMkLst>
            <pc:docMk/>
            <pc:sldMk cId="711167133" sldId="265"/>
            <ac:spMk id="50" creationId="{8FA13FFF-F97E-4167-8153-7C308935D010}"/>
          </ac:spMkLst>
        </pc:spChg>
        <pc:picChg chg="add del mod">
          <ac:chgData name="Mason Channer" userId="5936b0a59f1b727d" providerId="LiveId" clId="{6571C5EF-659F-4D28-A245-424499255EDB}" dt="2018-01-31T08:54:23.351" v="815"/>
          <ac:picMkLst>
            <pc:docMk/>
            <pc:sldMk cId="711167133" sldId="265"/>
            <ac:picMk id="3" creationId="{451C75B4-37E8-4D0F-81F4-1BCD2712C105}"/>
          </ac:picMkLst>
        </pc:picChg>
        <pc:picChg chg="add del">
          <ac:chgData name="Mason Channer" userId="5936b0a59f1b727d" providerId="LiveId" clId="{6571C5EF-659F-4D28-A245-424499255EDB}" dt="2018-01-31T08:53:03.500" v="802" actId="26606"/>
          <ac:picMkLst>
            <pc:docMk/>
            <pc:sldMk cId="711167133" sldId="265"/>
            <ac:picMk id="4" creationId="{F0683060-9093-4589-A752-54AC0C10D033}"/>
          </ac:picMkLst>
        </pc:picChg>
        <pc:picChg chg="add mod ord">
          <ac:chgData name="Mason Channer" userId="5936b0a59f1b727d" providerId="LiveId" clId="{6571C5EF-659F-4D28-A245-424499255EDB}" dt="2018-01-31T08:54:22.386" v="814" actId="26606"/>
          <ac:picMkLst>
            <pc:docMk/>
            <pc:sldMk cId="711167133" sldId="265"/>
            <ac:picMk id="7" creationId="{F0683060-9093-4589-A752-54AC0C10D033}"/>
          </ac:picMkLst>
        </pc:picChg>
        <pc:picChg chg="add del">
          <ac:chgData name="Mason Channer" userId="5936b0a59f1b727d" providerId="LiveId" clId="{6571C5EF-659F-4D28-A245-424499255EDB}" dt="2018-01-31T08:54:22.386" v="814" actId="26606"/>
          <ac:picMkLst>
            <pc:docMk/>
            <pc:sldMk cId="711167133" sldId="265"/>
            <ac:picMk id="10" creationId="{C9ECDD5C-152A-4CC7-8333-0F367B3A62EA}"/>
          </ac:picMkLst>
        </pc:picChg>
        <pc:picChg chg="add del">
          <ac:chgData name="Mason Channer" userId="5936b0a59f1b727d" providerId="LiveId" clId="{6571C5EF-659F-4D28-A245-424499255EDB}" dt="2018-01-31T08:54:22.386" v="814" actId="26606"/>
          <ac:picMkLst>
            <pc:docMk/>
            <pc:sldMk cId="711167133" sldId="265"/>
            <ac:picMk id="12" creationId="{7F5C92A3-369B-43F3-BDCE-E560B1B0EC89}"/>
          </ac:picMkLst>
        </pc:picChg>
        <pc:picChg chg="add del">
          <ac:chgData name="Mason Channer" userId="5936b0a59f1b727d" providerId="LiveId" clId="{6571C5EF-659F-4D28-A245-424499255EDB}" dt="2018-01-31T08:54:22.386" v="814" actId="26606"/>
          <ac:picMkLst>
            <pc:docMk/>
            <pc:sldMk cId="711167133" sldId="265"/>
            <ac:picMk id="16" creationId="{915B5014-A7EC-4BA6-9C83-8840CF81DB28}"/>
          </ac:picMkLst>
        </pc:picChg>
        <pc:picChg chg="add del">
          <ac:chgData name="Mason Channer" userId="5936b0a59f1b727d" providerId="LiveId" clId="{6571C5EF-659F-4D28-A245-424499255EDB}" dt="2018-01-31T08:54:22.386" v="814" actId="26606"/>
          <ac:picMkLst>
            <pc:docMk/>
            <pc:sldMk cId="711167133" sldId="265"/>
            <ac:picMk id="18" creationId="{022C43AB-86D7-420D-8AD7-DC0A15FDD0AF}"/>
          </ac:picMkLst>
        </pc:picChg>
        <pc:picChg chg="add del">
          <ac:chgData name="Mason Channer" userId="5936b0a59f1b727d" providerId="LiveId" clId="{6571C5EF-659F-4D28-A245-424499255EDB}" dt="2018-01-31T08:54:14.024" v="812" actId="26606"/>
          <ac:picMkLst>
            <pc:docMk/>
            <pc:sldMk cId="711167133" sldId="265"/>
            <ac:picMk id="29" creationId="{3CC8D252-8044-458D-A776-6A5833FEFD20}"/>
          </ac:picMkLst>
        </pc:picChg>
        <pc:picChg chg="add del">
          <ac:chgData name="Mason Channer" userId="5936b0a59f1b727d" providerId="LiveId" clId="{6571C5EF-659F-4D28-A245-424499255EDB}" dt="2018-01-31T08:54:14.024" v="812" actId="26606"/>
          <ac:picMkLst>
            <pc:docMk/>
            <pc:sldMk cId="711167133" sldId="265"/>
            <ac:picMk id="31" creationId="{E884AA69-7728-499C-8FA7-A3FCA738EB7A}"/>
          </ac:picMkLst>
        </pc:picChg>
        <pc:picChg chg="add del">
          <ac:chgData name="Mason Channer" userId="5936b0a59f1b727d" providerId="LiveId" clId="{6571C5EF-659F-4D28-A245-424499255EDB}" dt="2018-01-31T08:54:14.024" v="812" actId="26606"/>
          <ac:picMkLst>
            <pc:docMk/>
            <pc:sldMk cId="711167133" sldId="265"/>
            <ac:picMk id="35" creationId="{CE274F2C-FBD9-4A60-B6A0-FB7532F599F3}"/>
          </ac:picMkLst>
        </pc:picChg>
        <pc:picChg chg="add del">
          <ac:chgData name="Mason Channer" userId="5936b0a59f1b727d" providerId="LiveId" clId="{6571C5EF-659F-4D28-A245-424499255EDB}" dt="2018-01-31T08:54:14.024" v="812" actId="26606"/>
          <ac:picMkLst>
            <pc:docMk/>
            <pc:sldMk cId="711167133" sldId="265"/>
            <ac:picMk id="37" creationId="{D543DFE3-F007-48D9-A223-F7351802D47A}"/>
          </ac:picMkLst>
        </pc:picChg>
        <pc:picChg chg="add del">
          <ac:chgData name="Mason Channer" userId="5936b0a59f1b727d" providerId="LiveId" clId="{6571C5EF-659F-4D28-A245-424499255EDB}" dt="2018-01-31T08:54:22.386" v="814" actId="26606"/>
          <ac:picMkLst>
            <pc:docMk/>
            <pc:sldMk cId="711167133" sldId="265"/>
            <ac:picMk id="44" creationId="{37329D4F-5A01-4BB4-A35D-781D1E1D604A}"/>
          </ac:picMkLst>
        </pc:picChg>
        <pc:picChg chg="add del">
          <ac:chgData name="Mason Channer" userId="5936b0a59f1b727d" providerId="LiveId" clId="{6571C5EF-659F-4D28-A245-424499255EDB}" dt="2018-01-31T08:54:22.386" v="814" actId="26606"/>
          <ac:picMkLst>
            <pc:docMk/>
            <pc:sldMk cId="711167133" sldId="265"/>
            <ac:picMk id="45" creationId="{2748B185-C68B-4495-B065-281A0FAB635D}"/>
          </ac:picMkLst>
        </pc:picChg>
        <pc:picChg chg="add del">
          <ac:chgData name="Mason Channer" userId="5936b0a59f1b727d" providerId="LiveId" clId="{6571C5EF-659F-4D28-A245-424499255EDB}" dt="2018-01-31T08:54:22.386" v="814" actId="26606"/>
          <ac:picMkLst>
            <pc:docMk/>
            <pc:sldMk cId="711167133" sldId="265"/>
            <ac:picMk id="47" creationId="{55A5E009-BF31-4C8C-8BE8-6E85E414C38B}"/>
          </ac:picMkLst>
        </pc:picChg>
        <pc:picChg chg="add del">
          <ac:chgData name="Mason Channer" userId="5936b0a59f1b727d" providerId="LiveId" clId="{6571C5EF-659F-4D28-A245-424499255EDB}" dt="2018-01-31T08:54:22.386" v="814" actId="26606"/>
          <ac:picMkLst>
            <pc:docMk/>
            <pc:sldMk cId="711167133" sldId="265"/>
            <ac:picMk id="48" creationId="{DD896669-65D0-40FA-8B5A-1746A0B03CF8}"/>
          </ac:picMkLst>
        </pc:picChg>
      </pc:sldChg>
      <pc:sldChg chg="addSp delSp modSp add mod ord setBg">
        <pc:chgData name="Mason Channer" userId="5936b0a59f1b727d" providerId="LiveId" clId="{6571C5EF-659F-4D28-A245-424499255EDB}" dt="2018-01-31T08:54:47.094" v="821" actId="27614"/>
        <pc:sldMkLst>
          <pc:docMk/>
          <pc:sldMk cId="465907116" sldId="266"/>
        </pc:sldMkLst>
        <pc:spChg chg="del">
          <ac:chgData name="Mason Channer" userId="5936b0a59f1b727d" providerId="LiveId" clId="{6571C5EF-659F-4D28-A245-424499255EDB}" dt="2018-01-31T08:54:35.609" v="819" actId="26606"/>
          <ac:spMkLst>
            <pc:docMk/>
            <pc:sldMk cId="465907116" sldId="266"/>
            <ac:spMk id="2" creationId="{A9A9A9A6-AB96-4D8A-AD21-159BE6541CE3}"/>
          </ac:spMkLst>
        </pc:spChg>
        <pc:spChg chg="del mod">
          <ac:chgData name="Mason Channer" userId="5936b0a59f1b727d" providerId="LiveId" clId="{6571C5EF-659F-4D28-A245-424499255EDB}" dt="2018-01-31T08:54:35.609" v="819" actId="26606"/>
          <ac:spMkLst>
            <pc:docMk/>
            <pc:sldMk cId="465907116" sldId="266"/>
            <ac:spMk id="6" creationId="{3966C5C5-7571-48BC-AADE-5BB1BE3DE31C}"/>
          </ac:spMkLst>
        </pc:spChg>
        <pc:spChg chg="add">
          <ac:chgData name="Mason Channer" userId="5936b0a59f1b727d" providerId="LiveId" clId="{6571C5EF-659F-4D28-A245-424499255EDB}" dt="2018-01-31T08:54:35.609" v="819" actId="26606"/>
          <ac:spMkLst>
            <pc:docMk/>
            <pc:sldMk cId="465907116" sldId="266"/>
            <ac:spMk id="14" creationId="{AEBE9F1A-B38D-446E-83AE-14B17CE77FF2}"/>
          </ac:spMkLst>
        </pc:spChg>
        <pc:spChg chg="add">
          <ac:chgData name="Mason Channer" userId="5936b0a59f1b727d" providerId="LiveId" clId="{6571C5EF-659F-4D28-A245-424499255EDB}" dt="2018-01-31T08:54:35.609" v="819" actId="26606"/>
          <ac:spMkLst>
            <pc:docMk/>
            <pc:sldMk cId="465907116" sldId="266"/>
            <ac:spMk id="20" creationId="{5E3EB826-A471-488F-9E8A-D65528A3C0CA}"/>
          </ac:spMkLst>
        </pc:spChg>
        <pc:spChg chg="add">
          <ac:chgData name="Mason Channer" userId="5936b0a59f1b727d" providerId="LiveId" clId="{6571C5EF-659F-4D28-A245-424499255EDB}" dt="2018-01-31T08:54:35.609" v="819" actId="26606"/>
          <ac:spMkLst>
            <pc:docMk/>
            <pc:sldMk cId="465907116" sldId="266"/>
            <ac:spMk id="22" creationId="{DFB3CEA1-88D9-42FB-88ED-1E9807FE6596}"/>
          </ac:spMkLst>
        </pc:spChg>
        <pc:spChg chg="add">
          <ac:chgData name="Mason Channer" userId="5936b0a59f1b727d" providerId="LiveId" clId="{6571C5EF-659F-4D28-A245-424499255EDB}" dt="2018-01-31T08:54:35.609" v="819" actId="26606"/>
          <ac:spMkLst>
            <pc:docMk/>
            <pc:sldMk cId="465907116" sldId="266"/>
            <ac:spMk id="24" creationId="{9A6C928E-4252-4F33-8C34-E50A12A3170B}"/>
          </ac:spMkLst>
        </pc:spChg>
        <pc:picChg chg="add del">
          <ac:chgData name="Mason Channer" userId="5936b0a59f1b727d" providerId="LiveId" clId="{6571C5EF-659F-4D28-A245-424499255EDB}" dt="2018-01-31T08:54:35.609" v="819" actId="26606"/>
          <ac:picMkLst>
            <pc:docMk/>
            <pc:sldMk cId="465907116" sldId="266"/>
            <ac:picMk id="4" creationId="{FA45BBE8-2F57-44FC-A27F-339B38B43F45}"/>
          </ac:picMkLst>
        </pc:picChg>
        <pc:picChg chg="add mod">
          <ac:chgData name="Mason Channer" userId="5936b0a59f1b727d" providerId="LiveId" clId="{6571C5EF-659F-4D28-A245-424499255EDB}" dt="2018-01-31T08:54:47.094" v="821" actId="27614"/>
          <ac:picMkLst>
            <pc:docMk/>
            <pc:sldMk cId="465907116" sldId="266"/>
            <ac:picMk id="7" creationId="{FA45BBE8-2F57-44FC-A27F-339B38B43F45}"/>
          </ac:picMkLst>
        </pc:picChg>
        <pc:picChg chg="add">
          <ac:chgData name="Mason Channer" userId="5936b0a59f1b727d" providerId="LiveId" clId="{6571C5EF-659F-4D28-A245-424499255EDB}" dt="2018-01-31T08:54:35.609" v="819" actId="26606"/>
          <ac:picMkLst>
            <pc:docMk/>
            <pc:sldMk cId="465907116" sldId="266"/>
            <ac:picMk id="10" creationId="{C9ECDD5C-152A-4CC7-8333-0F367B3A62EA}"/>
          </ac:picMkLst>
        </pc:picChg>
        <pc:picChg chg="add">
          <ac:chgData name="Mason Channer" userId="5936b0a59f1b727d" providerId="LiveId" clId="{6571C5EF-659F-4D28-A245-424499255EDB}" dt="2018-01-31T08:54:35.609" v="819" actId="26606"/>
          <ac:picMkLst>
            <pc:docMk/>
            <pc:sldMk cId="465907116" sldId="266"/>
            <ac:picMk id="12" creationId="{7F5C92A3-369B-43F3-BDCE-E560B1B0EC89}"/>
          </ac:picMkLst>
        </pc:picChg>
        <pc:picChg chg="add">
          <ac:chgData name="Mason Channer" userId="5936b0a59f1b727d" providerId="LiveId" clId="{6571C5EF-659F-4D28-A245-424499255EDB}" dt="2018-01-31T08:54:35.609" v="819" actId="26606"/>
          <ac:picMkLst>
            <pc:docMk/>
            <pc:sldMk cId="465907116" sldId="266"/>
            <ac:picMk id="16" creationId="{915B5014-A7EC-4BA6-9C83-8840CF81DB28}"/>
          </ac:picMkLst>
        </pc:picChg>
        <pc:picChg chg="add">
          <ac:chgData name="Mason Channer" userId="5936b0a59f1b727d" providerId="LiveId" clId="{6571C5EF-659F-4D28-A245-424499255EDB}" dt="2018-01-31T08:54:35.609" v="819" actId="26606"/>
          <ac:picMkLst>
            <pc:docMk/>
            <pc:sldMk cId="465907116" sldId="266"/>
            <ac:picMk id="18" creationId="{022C43AB-86D7-420D-8AD7-DC0A15FDD0AF}"/>
          </ac:picMkLst>
        </pc:picChg>
      </pc:sldChg>
      <pc:sldChg chg="addSp delSp modSp add mod setBg">
        <pc:chgData name="Mason Channer" userId="5936b0a59f1b727d" providerId="LiveId" clId="{6571C5EF-659F-4D28-A245-424499255EDB}" dt="2018-01-31T09:14:08.486" v="998" actId="27614"/>
        <pc:sldMkLst>
          <pc:docMk/>
          <pc:sldMk cId="3208498788" sldId="267"/>
        </pc:sldMkLst>
        <pc:spChg chg="add del">
          <ac:chgData name="Mason Channer" userId="5936b0a59f1b727d" providerId="LiveId" clId="{6571C5EF-659F-4D28-A245-424499255EDB}" dt="2018-01-31T09:12:36.011" v="997" actId="26606"/>
          <ac:spMkLst>
            <pc:docMk/>
            <pc:sldMk cId="3208498788" sldId="267"/>
            <ac:spMk id="2" creationId="{D3F5B5DF-54C9-4806-9E0B-BFF321999194}"/>
          </ac:spMkLst>
        </pc:spChg>
        <pc:spChg chg="add">
          <ac:chgData name="Mason Channer" userId="5936b0a59f1b727d" providerId="LiveId" clId="{6571C5EF-659F-4D28-A245-424499255EDB}" dt="2018-01-31T09:12:36.011" v="997" actId="26606"/>
          <ac:spMkLst>
            <pc:docMk/>
            <pc:sldMk cId="3208498788" sldId="267"/>
            <ac:spMk id="9" creationId="{AEBE9F1A-B38D-446E-83AE-14B17CE77FF2}"/>
          </ac:spMkLst>
        </pc:spChg>
        <pc:spChg chg="add del">
          <ac:chgData name="Mason Channer" userId="5936b0a59f1b727d" providerId="LiveId" clId="{6571C5EF-659F-4D28-A245-424499255EDB}" dt="2018-01-31T09:12:23.663" v="994" actId="26606"/>
          <ac:spMkLst>
            <pc:docMk/>
            <pc:sldMk cId="3208498788" sldId="267"/>
            <ac:spMk id="14" creationId="{AEBE9F1A-B38D-446E-83AE-14B17CE77FF2}"/>
          </ac:spMkLst>
        </pc:spChg>
        <pc:spChg chg="add">
          <ac:chgData name="Mason Channer" userId="5936b0a59f1b727d" providerId="LiveId" clId="{6571C5EF-659F-4D28-A245-424499255EDB}" dt="2018-01-31T09:12:36.011" v="997" actId="26606"/>
          <ac:spMkLst>
            <pc:docMk/>
            <pc:sldMk cId="3208498788" sldId="267"/>
            <ac:spMk id="15" creationId="{5E3EB826-A471-488F-9E8A-D65528A3C0CA}"/>
          </ac:spMkLst>
        </pc:spChg>
        <pc:spChg chg="add">
          <ac:chgData name="Mason Channer" userId="5936b0a59f1b727d" providerId="LiveId" clId="{6571C5EF-659F-4D28-A245-424499255EDB}" dt="2018-01-31T09:12:36.011" v="997" actId="26606"/>
          <ac:spMkLst>
            <pc:docMk/>
            <pc:sldMk cId="3208498788" sldId="267"/>
            <ac:spMk id="17" creationId="{DFB3CEA1-88D9-42FB-88ED-1E9807FE6596}"/>
          </ac:spMkLst>
        </pc:spChg>
        <pc:spChg chg="add del">
          <ac:chgData name="Mason Channer" userId="5936b0a59f1b727d" providerId="LiveId" clId="{6571C5EF-659F-4D28-A245-424499255EDB}" dt="2018-01-31T09:12:23.663" v="994" actId="26606"/>
          <ac:spMkLst>
            <pc:docMk/>
            <pc:sldMk cId="3208498788" sldId="267"/>
            <ac:spMk id="20" creationId="{5E3EB826-A471-488F-9E8A-D65528A3C0CA}"/>
          </ac:spMkLst>
        </pc:spChg>
        <pc:spChg chg="add">
          <ac:chgData name="Mason Channer" userId="5936b0a59f1b727d" providerId="LiveId" clId="{6571C5EF-659F-4D28-A245-424499255EDB}" dt="2018-01-31T09:12:36.011" v="997" actId="26606"/>
          <ac:spMkLst>
            <pc:docMk/>
            <pc:sldMk cId="3208498788" sldId="267"/>
            <ac:spMk id="21" creationId="{9A6C928E-4252-4F33-8C34-E50A12A3170B}"/>
          </ac:spMkLst>
        </pc:spChg>
        <pc:spChg chg="add del">
          <ac:chgData name="Mason Channer" userId="5936b0a59f1b727d" providerId="LiveId" clId="{6571C5EF-659F-4D28-A245-424499255EDB}" dt="2018-01-31T09:12:23.663" v="994" actId="26606"/>
          <ac:spMkLst>
            <pc:docMk/>
            <pc:sldMk cId="3208498788" sldId="267"/>
            <ac:spMk id="22" creationId="{DFB3CEA1-88D9-42FB-88ED-1E9807FE6596}"/>
          </ac:spMkLst>
        </pc:spChg>
        <pc:spChg chg="add del mod">
          <ac:chgData name="Mason Channer" userId="5936b0a59f1b727d" providerId="LiveId" clId="{6571C5EF-659F-4D28-A245-424499255EDB}" dt="2018-01-31T09:12:36.011" v="997" actId="26606"/>
          <ac:spMkLst>
            <pc:docMk/>
            <pc:sldMk cId="3208498788" sldId="267"/>
            <ac:spMk id="22" creationId="{83DD2943-BF88-4B2E-8642-641F5EED6074}"/>
          </ac:spMkLst>
        </pc:spChg>
        <pc:spChg chg="add del">
          <ac:chgData name="Mason Channer" userId="5936b0a59f1b727d" providerId="LiveId" clId="{6571C5EF-659F-4D28-A245-424499255EDB}" dt="2018-01-31T09:12:23.663" v="994" actId="26606"/>
          <ac:spMkLst>
            <pc:docMk/>
            <pc:sldMk cId="3208498788" sldId="267"/>
            <ac:spMk id="24" creationId="{9A6C928E-4252-4F33-8C34-E50A12A3170B}"/>
          </ac:spMkLst>
        </pc:spChg>
        <pc:picChg chg="add del mod modCrop">
          <ac:chgData name="Mason Channer" userId="5936b0a59f1b727d" providerId="LiveId" clId="{6571C5EF-659F-4D28-A245-424499255EDB}" dt="2018-01-31T09:12:36.011" v="997" actId="26606"/>
          <ac:picMkLst>
            <pc:docMk/>
            <pc:sldMk cId="3208498788" sldId="267"/>
            <ac:picMk id="4" creationId="{2A8840DE-B40A-4E5B-9346-DD7225EB47A0}"/>
          </ac:picMkLst>
        </pc:picChg>
        <pc:picChg chg="add">
          <ac:chgData name="Mason Channer" userId="5936b0a59f1b727d" providerId="LiveId" clId="{6571C5EF-659F-4D28-A245-424499255EDB}" dt="2018-01-31T09:12:36.011" v="997" actId="26606"/>
          <ac:picMkLst>
            <pc:docMk/>
            <pc:sldMk cId="3208498788" sldId="267"/>
            <ac:picMk id="6" creationId="{C9ECDD5C-152A-4CC7-8333-0F367B3A62EA}"/>
          </ac:picMkLst>
        </pc:picChg>
        <pc:picChg chg="add del">
          <ac:chgData name="Mason Channer" userId="5936b0a59f1b727d" providerId="LiveId" clId="{6571C5EF-659F-4D28-A245-424499255EDB}" dt="2018-01-31T09:12:23.663" v="994" actId="26606"/>
          <ac:picMkLst>
            <pc:docMk/>
            <pc:sldMk cId="3208498788" sldId="267"/>
            <ac:picMk id="7" creationId="{2A8840DE-B40A-4E5B-9346-DD7225EB47A0}"/>
          </ac:picMkLst>
        </pc:picChg>
        <pc:picChg chg="add">
          <ac:chgData name="Mason Channer" userId="5936b0a59f1b727d" providerId="LiveId" clId="{6571C5EF-659F-4D28-A245-424499255EDB}" dt="2018-01-31T09:12:36.011" v="997" actId="26606"/>
          <ac:picMkLst>
            <pc:docMk/>
            <pc:sldMk cId="3208498788" sldId="267"/>
            <ac:picMk id="8" creationId="{7F5C92A3-369B-43F3-BDCE-E560B1B0EC89}"/>
          </ac:picMkLst>
        </pc:picChg>
        <pc:picChg chg="add del">
          <ac:chgData name="Mason Channer" userId="5936b0a59f1b727d" providerId="LiveId" clId="{6571C5EF-659F-4D28-A245-424499255EDB}" dt="2018-01-31T09:12:23.663" v="994" actId="26606"/>
          <ac:picMkLst>
            <pc:docMk/>
            <pc:sldMk cId="3208498788" sldId="267"/>
            <ac:picMk id="10" creationId="{C9ECDD5C-152A-4CC7-8333-0F367B3A62EA}"/>
          </ac:picMkLst>
        </pc:picChg>
        <pc:picChg chg="add">
          <ac:chgData name="Mason Channer" userId="5936b0a59f1b727d" providerId="LiveId" clId="{6571C5EF-659F-4D28-A245-424499255EDB}" dt="2018-01-31T09:12:36.011" v="997" actId="26606"/>
          <ac:picMkLst>
            <pc:docMk/>
            <pc:sldMk cId="3208498788" sldId="267"/>
            <ac:picMk id="11" creationId="{915B5014-A7EC-4BA6-9C83-8840CF81DB28}"/>
          </ac:picMkLst>
        </pc:picChg>
        <pc:picChg chg="add del">
          <ac:chgData name="Mason Channer" userId="5936b0a59f1b727d" providerId="LiveId" clId="{6571C5EF-659F-4D28-A245-424499255EDB}" dt="2018-01-31T09:12:23.663" v="994" actId="26606"/>
          <ac:picMkLst>
            <pc:docMk/>
            <pc:sldMk cId="3208498788" sldId="267"/>
            <ac:picMk id="12" creationId="{7F5C92A3-369B-43F3-BDCE-E560B1B0EC89}"/>
          </ac:picMkLst>
        </pc:picChg>
        <pc:picChg chg="add">
          <ac:chgData name="Mason Channer" userId="5936b0a59f1b727d" providerId="LiveId" clId="{6571C5EF-659F-4D28-A245-424499255EDB}" dt="2018-01-31T09:12:36.011" v="997" actId="26606"/>
          <ac:picMkLst>
            <pc:docMk/>
            <pc:sldMk cId="3208498788" sldId="267"/>
            <ac:picMk id="13" creationId="{022C43AB-86D7-420D-8AD7-DC0A15FDD0AF}"/>
          </ac:picMkLst>
        </pc:picChg>
        <pc:picChg chg="add del">
          <ac:chgData name="Mason Channer" userId="5936b0a59f1b727d" providerId="LiveId" clId="{6571C5EF-659F-4D28-A245-424499255EDB}" dt="2018-01-31T09:12:23.663" v="994" actId="26606"/>
          <ac:picMkLst>
            <pc:docMk/>
            <pc:sldMk cId="3208498788" sldId="267"/>
            <ac:picMk id="16" creationId="{915B5014-A7EC-4BA6-9C83-8840CF81DB28}"/>
          </ac:picMkLst>
        </pc:picChg>
        <pc:picChg chg="add del">
          <ac:chgData name="Mason Channer" userId="5936b0a59f1b727d" providerId="LiveId" clId="{6571C5EF-659F-4D28-A245-424499255EDB}" dt="2018-01-31T09:12:23.663" v="994" actId="26606"/>
          <ac:picMkLst>
            <pc:docMk/>
            <pc:sldMk cId="3208498788" sldId="267"/>
            <ac:picMk id="18" creationId="{022C43AB-86D7-420D-8AD7-DC0A15FDD0AF}"/>
          </ac:picMkLst>
        </pc:picChg>
        <pc:picChg chg="add mod">
          <ac:chgData name="Mason Channer" userId="5936b0a59f1b727d" providerId="LiveId" clId="{6571C5EF-659F-4D28-A245-424499255EDB}" dt="2018-01-31T09:14:08.486" v="998" actId="27614"/>
          <ac:picMkLst>
            <pc:docMk/>
            <pc:sldMk cId="3208498788" sldId="267"/>
            <ac:picMk id="19" creationId="{2A8840DE-B40A-4E5B-9346-DD7225EB47A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8C56B-2951-4DDA-B1A8-5D90C4DA1D85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14BBD2-19BC-4635-8934-7267A6B5D55B}">
      <dgm:prSet/>
      <dgm:spPr/>
      <dgm:t>
        <a:bodyPr/>
        <a:lstStyle/>
        <a:p>
          <a:r>
            <a:rPr lang="en-US" b="0" i="0"/>
            <a:t>Power efficient</a:t>
          </a:r>
          <a:endParaRPr lang="en-US"/>
        </a:p>
      </dgm:t>
    </dgm:pt>
    <dgm:pt modelId="{38D9D394-FF88-4F37-8DC3-3D85033B130B}" type="parTrans" cxnId="{4A0106FC-D3ED-4992-9589-9377CBE4BECC}">
      <dgm:prSet/>
      <dgm:spPr/>
      <dgm:t>
        <a:bodyPr/>
        <a:lstStyle/>
        <a:p>
          <a:endParaRPr lang="en-US"/>
        </a:p>
      </dgm:t>
    </dgm:pt>
    <dgm:pt modelId="{CE89ED68-EEE7-403A-B067-0E241A0D23F8}" type="sibTrans" cxnId="{4A0106FC-D3ED-4992-9589-9377CBE4BECC}">
      <dgm:prSet/>
      <dgm:spPr/>
      <dgm:t>
        <a:bodyPr/>
        <a:lstStyle/>
        <a:p>
          <a:endParaRPr lang="en-US"/>
        </a:p>
      </dgm:t>
    </dgm:pt>
    <dgm:pt modelId="{83C82974-DB15-49A8-8253-55AEBF8B71EE}">
      <dgm:prSet/>
      <dgm:spPr/>
      <dgm:t>
        <a:bodyPr/>
        <a:lstStyle/>
        <a:p>
          <a:r>
            <a:rPr lang="en-US" b="0" i="0"/>
            <a:t>Inexpensive</a:t>
          </a:r>
          <a:endParaRPr lang="en-US"/>
        </a:p>
      </dgm:t>
    </dgm:pt>
    <dgm:pt modelId="{3B81EA20-7FF1-4095-8F19-4B6AAE1E3994}" type="parTrans" cxnId="{F354222F-EE7F-4F8C-976B-4EC4056F1127}">
      <dgm:prSet/>
      <dgm:spPr/>
      <dgm:t>
        <a:bodyPr/>
        <a:lstStyle/>
        <a:p>
          <a:endParaRPr lang="en-US"/>
        </a:p>
      </dgm:t>
    </dgm:pt>
    <dgm:pt modelId="{ABB84D90-AE6F-4406-95DF-770039E3D5CD}" type="sibTrans" cxnId="{F354222F-EE7F-4F8C-976B-4EC4056F1127}">
      <dgm:prSet/>
      <dgm:spPr/>
      <dgm:t>
        <a:bodyPr/>
        <a:lstStyle/>
        <a:p>
          <a:endParaRPr lang="en-US"/>
        </a:p>
      </dgm:t>
    </dgm:pt>
    <dgm:pt modelId="{6CC8A20F-AD79-4689-94E6-0039879785FB}">
      <dgm:prSet/>
      <dgm:spPr/>
      <dgm:t>
        <a:bodyPr/>
        <a:lstStyle/>
        <a:p>
          <a:r>
            <a:rPr lang="en-US" b="0" i="0" dirty="0"/>
            <a:t>Detect heated subjects</a:t>
          </a:r>
          <a:endParaRPr lang="en-US" dirty="0"/>
        </a:p>
      </dgm:t>
    </dgm:pt>
    <dgm:pt modelId="{5A26B16B-BCC7-4065-94C4-ECEA63941DE6}" type="parTrans" cxnId="{A9D43AE7-2BAD-4C7E-AD9E-FEE798079D3B}">
      <dgm:prSet/>
      <dgm:spPr/>
      <dgm:t>
        <a:bodyPr/>
        <a:lstStyle/>
        <a:p>
          <a:endParaRPr lang="en-US"/>
        </a:p>
      </dgm:t>
    </dgm:pt>
    <dgm:pt modelId="{46C2080E-2C5C-4C55-B609-EEA53F320D80}" type="sibTrans" cxnId="{A9D43AE7-2BAD-4C7E-AD9E-FEE798079D3B}">
      <dgm:prSet/>
      <dgm:spPr/>
      <dgm:t>
        <a:bodyPr/>
        <a:lstStyle/>
        <a:p>
          <a:endParaRPr lang="en-US"/>
        </a:p>
      </dgm:t>
    </dgm:pt>
    <dgm:pt modelId="{5DCD3F82-0B2A-46BB-939E-8AC9C9D4B947}" type="pres">
      <dgm:prSet presAssocID="{0488C56B-2951-4DDA-B1A8-5D90C4DA1D85}" presName="outerComposite" presStyleCnt="0">
        <dgm:presLayoutVars>
          <dgm:chMax val="5"/>
          <dgm:dir/>
          <dgm:resizeHandles val="exact"/>
        </dgm:presLayoutVars>
      </dgm:prSet>
      <dgm:spPr/>
    </dgm:pt>
    <dgm:pt modelId="{F3D3D746-0D45-4C0B-88D5-F8C9572EB444}" type="pres">
      <dgm:prSet presAssocID="{0488C56B-2951-4DDA-B1A8-5D90C4DA1D85}" presName="dummyMaxCanvas" presStyleCnt="0">
        <dgm:presLayoutVars/>
      </dgm:prSet>
      <dgm:spPr/>
    </dgm:pt>
    <dgm:pt modelId="{49798836-44CD-4093-8DFF-0D09AA067266}" type="pres">
      <dgm:prSet presAssocID="{0488C56B-2951-4DDA-B1A8-5D90C4DA1D85}" presName="ThreeNodes_1" presStyleLbl="node1" presStyleIdx="0" presStyleCnt="3">
        <dgm:presLayoutVars>
          <dgm:bulletEnabled val="1"/>
        </dgm:presLayoutVars>
      </dgm:prSet>
      <dgm:spPr/>
    </dgm:pt>
    <dgm:pt modelId="{8FB70018-41BC-4E89-8114-7605C25EC9D0}" type="pres">
      <dgm:prSet presAssocID="{0488C56B-2951-4DDA-B1A8-5D90C4DA1D85}" presName="ThreeNodes_2" presStyleLbl="node1" presStyleIdx="1" presStyleCnt="3">
        <dgm:presLayoutVars>
          <dgm:bulletEnabled val="1"/>
        </dgm:presLayoutVars>
      </dgm:prSet>
      <dgm:spPr/>
    </dgm:pt>
    <dgm:pt modelId="{0E3CD912-F604-4138-A72F-47D7109519DB}" type="pres">
      <dgm:prSet presAssocID="{0488C56B-2951-4DDA-B1A8-5D90C4DA1D85}" presName="ThreeNodes_3" presStyleLbl="node1" presStyleIdx="2" presStyleCnt="3">
        <dgm:presLayoutVars>
          <dgm:bulletEnabled val="1"/>
        </dgm:presLayoutVars>
      </dgm:prSet>
      <dgm:spPr/>
    </dgm:pt>
    <dgm:pt modelId="{F03B5E0A-F4F6-40E4-AA05-5D64EBF04510}" type="pres">
      <dgm:prSet presAssocID="{0488C56B-2951-4DDA-B1A8-5D90C4DA1D85}" presName="ThreeConn_1-2" presStyleLbl="fgAccFollowNode1" presStyleIdx="0" presStyleCnt="2">
        <dgm:presLayoutVars>
          <dgm:bulletEnabled val="1"/>
        </dgm:presLayoutVars>
      </dgm:prSet>
      <dgm:spPr/>
    </dgm:pt>
    <dgm:pt modelId="{B0C4AC77-5D1F-48E5-9341-C9BBE2F424C2}" type="pres">
      <dgm:prSet presAssocID="{0488C56B-2951-4DDA-B1A8-5D90C4DA1D85}" presName="ThreeConn_2-3" presStyleLbl="fgAccFollowNode1" presStyleIdx="1" presStyleCnt="2">
        <dgm:presLayoutVars>
          <dgm:bulletEnabled val="1"/>
        </dgm:presLayoutVars>
      </dgm:prSet>
      <dgm:spPr/>
    </dgm:pt>
    <dgm:pt modelId="{D848B8DA-A80B-4532-A912-9566F8DB23FE}" type="pres">
      <dgm:prSet presAssocID="{0488C56B-2951-4DDA-B1A8-5D90C4DA1D85}" presName="ThreeNodes_1_text" presStyleLbl="node1" presStyleIdx="2" presStyleCnt="3">
        <dgm:presLayoutVars>
          <dgm:bulletEnabled val="1"/>
        </dgm:presLayoutVars>
      </dgm:prSet>
      <dgm:spPr/>
    </dgm:pt>
    <dgm:pt modelId="{97710171-101C-43BA-9E33-64A719D423EB}" type="pres">
      <dgm:prSet presAssocID="{0488C56B-2951-4DDA-B1A8-5D90C4DA1D85}" presName="ThreeNodes_2_text" presStyleLbl="node1" presStyleIdx="2" presStyleCnt="3">
        <dgm:presLayoutVars>
          <dgm:bulletEnabled val="1"/>
        </dgm:presLayoutVars>
      </dgm:prSet>
      <dgm:spPr/>
    </dgm:pt>
    <dgm:pt modelId="{AE21B66E-1CE0-49CB-9AB1-12126F6A6F91}" type="pres">
      <dgm:prSet presAssocID="{0488C56B-2951-4DDA-B1A8-5D90C4DA1D8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354222F-EE7F-4F8C-976B-4EC4056F1127}" srcId="{0488C56B-2951-4DDA-B1A8-5D90C4DA1D85}" destId="{83C82974-DB15-49A8-8253-55AEBF8B71EE}" srcOrd="1" destOrd="0" parTransId="{3B81EA20-7FF1-4095-8F19-4B6AAE1E3994}" sibTransId="{ABB84D90-AE6F-4406-95DF-770039E3D5CD}"/>
    <dgm:cxn modelId="{E3575E4C-B5D0-42A8-AC65-3A6FAC33933E}" type="presOf" srcId="{6CC8A20F-AD79-4689-94E6-0039879785FB}" destId="{AE21B66E-1CE0-49CB-9AB1-12126F6A6F91}" srcOrd="1" destOrd="0" presId="urn:microsoft.com/office/officeart/2005/8/layout/vProcess5"/>
    <dgm:cxn modelId="{24595996-B717-4BCC-ADFC-D5A53B428DE0}" type="presOf" srcId="{0488C56B-2951-4DDA-B1A8-5D90C4DA1D85}" destId="{5DCD3F82-0B2A-46BB-939E-8AC9C9D4B947}" srcOrd="0" destOrd="0" presId="urn:microsoft.com/office/officeart/2005/8/layout/vProcess5"/>
    <dgm:cxn modelId="{785E0F97-3E81-46D5-89BC-3067B7CF0954}" type="presOf" srcId="{EB14BBD2-19BC-4635-8934-7267A6B5D55B}" destId="{49798836-44CD-4093-8DFF-0D09AA067266}" srcOrd="0" destOrd="0" presId="urn:microsoft.com/office/officeart/2005/8/layout/vProcess5"/>
    <dgm:cxn modelId="{0A3A3CA6-B009-4753-AFF2-ECC514C0B53C}" type="presOf" srcId="{83C82974-DB15-49A8-8253-55AEBF8B71EE}" destId="{97710171-101C-43BA-9E33-64A719D423EB}" srcOrd="1" destOrd="0" presId="urn:microsoft.com/office/officeart/2005/8/layout/vProcess5"/>
    <dgm:cxn modelId="{BB156EAB-FC72-4C2E-9CA4-EAA9C2A3A9E9}" type="presOf" srcId="{CE89ED68-EEE7-403A-B067-0E241A0D23F8}" destId="{F03B5E0A-F4F6-40E4-AA05-5D64EBF04510}" srcOrd="0" destOrd="0" presId="urn:microsoft.com/office/officeart/2005/8/layout/vProcess5"/>
    <dgm:cxn modelId="{4E840AB1-8938-432A-B4CC-899B538547E4}" type="presOf" srcId="{ABB84D90-AE6F-4406-95DF-770039E3D5CD}" destId="{B0C4AC77-5D1F-48E5-9341-C9BBE2F424C2}" srcOrd="0" destOrd="0" presId="urn:microsoft.com/office/officeart/2005/8/layout/vProcess5"/>
    <dgm:cxn modelId="{E1EDE6BE-5559-406C-96C0-0B9CFAF9C93F}" type="presOf" srcId="{83C82974-DB15-49A8-8253-55AEBF8B71EE}" destId="{8FB70018-41BC-4E89-8114-7605C25EC9D0}" srcOrd="0" destOrd="0" presId="urn:microsoft.com/office/officeart/2005/8/layout/vProcess5"/>
    <dgm:cxn modelId="{A3EDADDA-EA29-4429-B3BC-057E64391EDC}" type="presOf" srcId="{6CC8A20F-AD79-4689-94E6-0039879785FB}" destId="{0E3CD912-F604-4138-A72F-47D7109519DB}" srcOrd="0" destOrd="0" presId="urn:microsoft.com/office/officeart/2005/8/layout/vProcess5"/>
    <dgm:cxn modelId="{A9D43AE7-2BAD-4C7E-AD9E-FEE798079D3B}" srcId="{0488C56B-2951-4DDA-B1A8-5D90C4DA1D85}" destId="{6CC8A20F-AD79-4689-94E6-0039879785FB}" srcOrd="2" destOrd="0" parTransId="{5A26B16B-BCC7-4065-94C4-ECEA63941DE6}" sibTransId="{46C2080E-2C5C-4C55-B609-EEA53F320D80}"/>
    <dgm:cxn modelId="{C53836FA-B909-4CF1-BC59-10EB55A84C47}" type="presOf" srcId="{EB14BBD2-19BC-4635-8934-7267A6B5D55B}" destId="{D848B8DA-A80B-4532-A912-9566F8DB23FE}" srcOrd="1" destOrd="0" presId="urn:microsoft.com/office/officeart/2005/8/layout/vProcess5"/>
    <dgm:cxn modelId="{4A0106FC-D3ED-4992-9589-9377CBE4BECC}" srcId="{0488C56B-2951-4DDA-B1A8-5D90C4DA1D85}" destId="{EB14BBD2-19BC-4635-8934-7267A6B5D55B}" srcOrd="0" destOrd="0" parTransId="{38D9D394-FF88-4F37-8DC3-3D85033B130B}" sibTransId="{CE89ED68-EEE7-403A-B067-0E241A0D23F8}"/>
    <dgm:cxn modelId="{2FC01521-A093-4495-975A-1B999E015F9F}" type="presParOf" srcId="{5DCD3F82-0B2A-46BB-939E-8AC9C9D4B947}" destId="{F3D3D746-0D45-4C0B-88D5-F8C9572EB444}" srcOrd="0" destOrd="0" presId="urn:microsoft.com/office/officeart/2005/8/layout/vProcess5"/>
    <dgm:cxn modelId="{06FA8A8D-7D0E-421E-8951-F9E4B6BD8082}" type="presParOf" srcId="{5DCD3F82-0B2A-46BB-939E-8AC9C9D4B947}" destId="{49798836-44CD-4093-8DFF-0D09AA067266}" srcOrd="1" destOrd="0" presId="urn:microsoft.com/office/officeart/2005/8/layout/vProcess5"/>
    <dgm:cxn modelId="{63C19190-8C99-4D89-BBAA-498759EF9239}" type="presParOf" srcId="{5DCD3F82-0B2A-46BB-939E-8AC9C9D4B947}" destId="{8FB70018-41BC-4E89-8114-7605C25EC9D0}" srcOrd="2" destOrd="0" presId="urn:microsoft.com/office/officeart/2005/8/layout/vProcess5"/>
    <dgm:cxn modelId="{51E73A6F-CFBD-48C7-BA4C-FFDBB7465D68}" type="presParOf" srcId="{5DCD3F82-0B2A-46BB-939E-8AC9C9D4B947}" destId="{0E3CD912-F604-4138-A72F-47D7109519DB}" srcOrd="3" destOrd="0" presId="urn:microsoft.com/office/officeart/2005/8/layout/vProcess5"/>
    <dgm:cxn modelId="{4E4536C9-9D63-4E2A-9795-188780A53C57}" type="presParOf" srcId="{5DCD3F82-0B2A-46BB-939E-8AC9C9D4B947}" destId="{F03B5E0A-F4F6-40E4-AA05-5D64EBF04510}" srcOrd="4" destOrd="0" presId="urn:microsoft.com/office/officeart/2005/8/layout/vProcess5"/>
    <dgm:cxn modelId="{69BF9843-A74C-45F0-BF95-76F71A39771C}" type="presParOf" srcId="{5DCD3F82-0B2A-46BB-939E-8AC9C9D4B947}" destId="{B0C4AC77-5D1F-48E5-9341-C9BBE2F424C2}" srcOrd="5" destOrd="0" presId="urn:microsoft.com/office/officeart/2005/8/layout/vProcess5"/>
    <dgm:cxn modelId="{3E802FE5-173C-49B5-8D64-6B83A31CF98F}" type="presParOf" srcId="{5DCD3F82-0B2A-46BB-939E-8AC9C9D4B947}" destId="{D848B8DA-A80B-4532-A912-9566F8DB23FE}" srcOrd="6" destOrd="0" presId="urn:microsoft.com/office/officeart/2005/8/layout/vProcess5"/>
    <dgm:cxn modelId="{B4EA3E2A-0063-4BD3-B426-E03F9C5D0036}" type="presParOf" srcId="{5DCD3F82-0B2A-46BB-939E-8AC9C9D4B947}" destId="{97710171-101C-43BA-9E33-64A719D423EB}" srcOrd="7" destOrd="0" presId="urn:microsoft.com/office/officeart/2005/8/layout/vProcess5"/>
    <dgm:cxn modelId="{3616FEB2-F0D2-4FC1-8412-D3933FEBE238}" type="presParOf" srcId="{5DCD3F82-0B2A-46BB-939E-8AC9C9D4B947}" destId="{AE21B66E-1CE0-49CB-9AB1-12126F6A6F9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3554F-CD19-4076-801F-269EA931B7EB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5C19CF2F-5339-4E83-88DA-BABAE435298C}">
      <dgm:prSet/>
      <dgm:spPr/>
      <dgm:t>
        <a:bodyPr/>
        <a:lstStyle/>
        <a:p>
          <a:r>
            <a:rPr lang="en-US" b="0" i="0"/>
            <a:t>Cannot be mounted on a high ceiling</a:t>
          </a:r>
          <a:endParaRPr lang="en-US"/>
        </a:p>
      </dgm:t>
    </dgm:pt>
    <dgm:pt modelId="{5DAFD74E-E646-41E7-BA51-6C08C7921373}" type="parTrans" cxnId="{1588C49A-B405-44C4-8776-AC880EF45F4C}">
      <dgm:prSet/>
      <dgm:spPr/>
      <dgm:t>
        <a:bodyPr/>
        <a:lstStyle/>
        <a:p>
          <a:endParaRPr lang="en-US"/>
        </a:p>
      </dgm:t>
    </dgm:pt>
    <dgm:pt modelId="{9DCFF42E-1823-4350-9EA7-6B7AA3AC75BE}" type="sibTrans" cxnId="{1588C49A-B405-44C4-8776-AC880EF45F4C}">
      <dgm:prSet/>
      <dgm:spPr/>
      <dgm:t>
        <a:bodyPr/>
        <a:lstStyle/>
        <a:p>
          <a:endParaRPr lang="en-US"/>
        </a:p>
      </dgm:t>
    </dgm:pt>
    <dgm:pt modelId="{60CDD78D-85DE-43B0-8431-72A1D64497F4}">
      <dgm:prSet/>
      <dgm:spPr/>
      <dgm:t>
        <a:bodyPr/>
        <a:lstStyle/>
        <a:p>
          <a:r>
            <a:rPr lang="en-US" b="0" i="0"/>
            <a:t>Can only cover a narrow passage</a:t>
          </a:r>
          <a:endParaRPr lang="en-US"/>
        </a:p>
      </dgm:t>
    </dgm:pt>
    <dgm:pt modelId="{CC217693-97F6-4604-8FBB-83F8285B4865}" type="parTrans" cxnId="{7FEAD4AB-8E31-4D44-9A77-1C35B887756A}">
      <dgm:prSet/>
      <dgm:spPr/>
      <dgm:t>
        <a:bodyPr/>
        <a:lstStyle/>
        <a:p>
          <a:endParaRPr lang="en-US"/>
        </a:p>
      </dgm:t>
    </dgm:pt>
    <dgm:pt modelId="{D3F2AF23-DAE6-47AF-AB95-B1A52D6392FB}" type="sibTrans" cxnId="{7FEAD4AB-8E31-4D44-9A77-1C35B887756A}">
      <dgm:prSet/>
      <dgm:spPr/>
      <dgm:t>
        <a:bodyPr/>
        <a:lstStyle/>
        <a:p>
          <a:endParaRPr lang="en-US"/>
        </a:p>
      </dgm:t>
    </dgm:pt>
    <dgm:pt modelId="{E41DB82F-4614-40BA-997F-97FC4E2F8685}">
      <dgm:prSet/>
      <dgm:spPr/>
      <dgm:t>
        <a:bodyPr/>
        <a:lstStyle/>
        <a:p>
          <a:r>
            <a:rPr lang="en-US" b="0" i="0"/>
            <a:t>Accuracy of counter is reduced in places with variations in thermal conditions</a:t>
          </a:r>
          <a:endParaRPr lang="en-US"/>
        </a:p>
      </dgm:t>
    </dgm:pt>
    <dgm:pt modelId="{E20DCCB9-D163-42FE-857D-9A2D427F0E46}" type="parTrans" cxnId="{B1F07526-9A2F-4633-B400-2F6C54CDA8D2}">
      <dgm:prSet/>
      <dgm:spPr/>
      <dgm:t>
        <a:bodyPr/>
        <a:lstStyle/>
        <a:p>
          <a:endParaRPr lang="en-US"/>
        </a:p>
      </dgm:t>
    </dgm:pt>
    <dgm:pt modelId="{C8EFC070-0593-40BE-9A85-454B113CE71A}" type="sibTrans" cxnId="{B1F07526-9A2F-4633-B400-2F6C54CDA8D2}">
      <dgm:prSet/>
      <dgm:spPr/>
      <dgm:t>
        <a:bodyPr/>
        <a:lstStyle/>
        <a:p>
          <a:endParaRPr lang="en-US"/>
        </a:p>
      </dgm:t>
    </dgm:pt>
    <dgm:pt modelId="{A5910408-B08A-4C97-AA47-E924DCA11DEC}" type="pres">
      <dgm:prSet presAssocID="{EC13554F-CD19-4076-801F-269EA931B7EB}" presName="linear" presStyleCnt="0">
        <dgm:presLayoutVars>
          <dgm:animLvl val="lvl"/>
          <dgm:resizeHandles val="exact"/>
        </dgm:presLayoutVars>
      </dgm:prSet>
      <dgm:spPr/>
    </dgm:pt>
    <dgm:pt modelId="{92C74636-CFFE-4F0B-B950-336189FC6735}" type="pres">
      <dgm:prSet presAssocID="{5C19CF2F-5339-4E83-88DA-BABAE43529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B048DA-A7F4-4A49-8E22-308D14E72D82}" type="pres">
      <dgm:prSet presAssocID="{9DCFF42E-1823-4350-9EA7-6B7AA3AC75BE}" presName="spacer" presStyleCnt="0"/>
      <dgm:spPr/>
    </dgm:pt>
    <dgm:pt modelId="{6E719D8E-B596-400E-9305-0284608E9323}" type="pres">
      <dgm:prSet presAssocID="{60CDD78D-85DE-43B0-8431-72A1D64497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672FCFC-C69C-4134-82C5-152053A558BA}" type="pres">
      <dgm:prSet presAssocID="{D3F2AF23-DAE6-47AF-AB95-B1A52D6392FB}" presName="spacer" presStyleCnt="0"/>
      <dgm:spPr/>
    </dgm:pt>
    <dgm:pt modelId="{4AB83E20-03D6-4366-9CB6-73C12C25EF75}" type="pres">
      <dgm:prSet presAssocID="{E41DB82F-4614-40BA-997F-97FC4E2F868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7B7D005-9A3F-4176-BBC4-570ED202D897}" type="presOf" srcId="{60CDD78D-85DE-43B0-8431-72A1D64497F4}" destId="{6E719D8E-B596-400E-9305-0284608E9323}" srcOrd="0" destOrd="0" presId="urn:microsoft.com/office/officeart/2005/8/layout/vList2"/>
    <dgm:cxn modelId="{B1F07526-9A2F-4633-B400-2F6C54CDA8D2}" srcId="{EC13554F-CD19-4076-801F-269EA931B7EB}" destId="{E41DB82F-4614-40BA-997F-97FC4E2F8685}" srcOrd="2" destOrd="0" parTransId="{E20DCCB9-D163-42FE-857D-9A2D427F0E46}" sibTransId="{C8EFC070-0593-40BE-9A85-454B113CE71A}"/>
    <dgm:cxn modelId="{1588C49A-B405-44C4-8776-AC880EF45F4C}" srcId="{EC13554F-CD19-4076-801F-269EA931B7EB}" destId="{5C19CF2F-5339-4E83-88DA-BABAE435298C}" srcOrd="0" destOrd="0" parTransId="{5DAFD74E-E646-41E7-BA51-6C08C7921373}" sibTransId="{9DCFF42E-1823-4350-9EA7-6B7AA3AC75BE}"/>
    <dgm:cxn modelId="{C53FD19A-93BC-4BC8-A6CC-232F94E217EB}" type="presOf" srcId="{E41DB82F-4614-40BA-997F-97FC4E2F8685}" destId="{4AB83E20-03D6-4366-9CB6-73C12C25EF75}" srcOrd="0" destOrd="0" presId="urn:microsoft.com/office/officeart/2005/8/layout/vList2"/>
    <dgm:cxn modelId="{9A040F9F-658E-4A83-83FC-0C8896216969}" type="presOf" srcId="{EC13554F-CD19-4076-801F-269EA931B7EB}" destId="{A5910408-B08A-4C97-AA47-E924DCA11DEC}" srcOrd="0" destOrd="0" presId="urn:microsoft.com/office/officeart/2005/8/layout/vList2"/>
    <dgm:cxn modelId="{EBC2C5A2-6542-406D-AE2E-43D747674F36}" type="presOf" srcId="{5C19CF2F-5339-4E83-88DA-BABAE435298C}" destId="{92C74636-CFFE-4F0B-B950-336189FC6735}" srcOrd="0" destOrd="0" presId="urn:microsoft.com/office/officeart/2005/8/layout/vList2"/>
    <dgm:cxn modelId="{7FEAD4AB-8E31-4D44-9A77-1C35B887756A}" srcId="{EC13554F-CD19-4076-801F-269EA931B7EB}" destId="{60CDD78D-85DE-43B0-8431-72A1D64497F4}" srcOrd="1" destOrd="0" parTransId="{CC217693-97F6-4604-8FBB-83F8285B4865}" sibTransId="{D3F2AF23-DAE6-47AF-AB95-B1A52D6392FB}"/>
    <dgm:cxn modelId="{7DEF9DE3-F3FE-413C-9A01-8B5D7A9DA409}" type="presParOf" srcId="{A5910408-B08A-4C97-AA47-E924DCA11DEC}" destId="{92C74636-CFFE-4F0B-B950-336189FC6735}" srcOrd="0" destOrd="0" presId="urn:microsoft.com/office/officeart/2005/8/layout/vList2"/>
    <dgm:cxn modelId="{03602AB2-6A97-4DA6-B428-A9E62D1C4FF7}" type="presParOf" srcId="{A5910408-B08A-4C97-AA47-E924DCA11DEC}" destId="{2BB048DA-A7F4-4A49-8E22-308D14E72D82}" srcOrd="1" destOrd="0" presId="urn:microsoft.com/office/officeart/2005/8/layout/vList2"/>
    <dgm:cxn modelId="{6602C654-33E4-4AD1-BD03-F37FC91AC04F}" type="presParOf" srcId="{A5910408-B08A-4C97-AA47-E924DCA11DEC}" destId="{6E719D8E-B596-400E-9305-0284608E9323}" srcOrd="2" destOrd="0" presId="urn:microsoft.com/office/officeart/2005/8/layout/vList2"/>
    <dgm:cxn modelId="{EBE6622B-8F83-42B8-9FA4-783CE24DE3BA}" type="presParOf" srcId="{A5910408-B08A-4C97-AA47-E924DCA11DEC}" destId="{6672FCFC-C69C-4134-82C5-152053A558BA}" srcOrd="3" destOrd="0" presId="urn:microsoft.com/office/officeart/2005/8/layout/vList2"/>
    <dgm:cxn modelId="{40EC0106-335E-4380-AB29-A02FB6EEF274}" type="presParOf" srcId="{A5910408-B08A-4C97-AA47-E924DCA11DEC}" destId="{4AB83E20-03D6-4366-9CB6-73C12C25EF7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91FA5-EECF-44A4-B552-B6E6A38F7319}" type="doc">
      <dgm:prSet loTypeId="urn:microsoft.com/office/officeart/2008/layout/LinedList" loCatId="list" qsTypeId="urn:microsoft.com/office/officeart/2005/8/quickstyle/simple2" qsCatId="simple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F4A0C5BF-4026-4DAC-9D90-F5F5855EEBC5}">
      <dgm:prSet/>
      <dgm:spPr/>
      <dgm:t>
        <a:bodyPr/>
        <a:lstStyle/>
        <a:p>
          <a:r>
            <a:rPr lang="en-US" b="0" i="0"/>
            <a:t>Delay of the Sensor</a:t>
          </a:r>
          <a:endParaRPr lang="en-US"/>
        </a:p>
      </dgm:t>
    </dgm:pt>
    <dgm:pt modelId="{B740DDD0-F0D7-4EAF-9A81-FF8B3E11F832}" type="parTrans" cxnId="{7302A67A-7785-4CAE-A202-E6C3CD2D7B21}">
      <dgm:prSet/>
      <dgm:spPr/>
      <dgm:t>
        <a:bodyPr/>
        <a:lstStyle/>
        <a:p>
          <a:endParaRPr lang="en-US"/>
        </a:p>
      </dgm:t>
    </dgm:pt>
    <dgm:pt modelId="{29946C2B-6061-46B6-822F-4C548BEE6FDF}" type="sibTrans" cxnId="{7302A67A-7785-4CAE-A202-E6C3CD2D7B21}">
      <dgm:prSet/>
      <dgm:spPr/>
      <dgm:t>
        <a:bodyPr/>
        <a:lstStyle/>
        <a:p>
          <a:endParaRPr lang="en-US"/>
        </a:p>
      </dgm:t>
    </dgm:pt>
    <dgm:pt modelId="{AAE657DC-06B3-49DF-9E67-33C3A58C3DED}">
      <dgm:prSet/>
      <dgm:spPr/>
      <dgm:t>
        <a:bodyPr/>
        <a:lstStyle/>
        <a:p>
          <a:r>
            <a:rPr lang="en-US" b="0" i="0"/>
            <a:t>Soldering</a:t>
          </a:r>
          <a:endParaRPr lang="en-US"/>
        </a:p>
      </dgm:t>
    </dgm:pt>
    <dgm:pt modelId="{0BAF8D32-DF14-4A36-B956-14BED75E90C8}" type="parTrans" cxnId="{A8A4EF35-1E37-4C39-B0D5-0D2477DFB421}">
      <dgm:prSet/>
      <dgm:spPr/>
      <dgm:t>
        <a:bodyPr/>
        <a:lstStyle/>
        <a:p>
          <a:endParaRPr lang="en-US"/>
        </a:p>
      </dgm:t>
    </dgm:pt>
    <dgm:pt modelId="{5A0EFD01-F7DB-4030-A8B6-D1E45BE46D2B}" type="sibTrans" cxnId="{A8A4EF35-1E37-4C39-B0D5-0D2477DFB421}">
      <dgm:prSet/>
      <dgm:spPr/>
      <dgm:t>
        <a:bodyPr/>
        <a:lstStyle/>
        <a:p>
          <a:endParaRPr lang="en-US"/>
        </a:p>
      </dgm:t>
    </dgm:pt>
    <dgm:pt modelId="{3F7C8316-2AA3-43A5-A1EE-CE6EA5315C69}">
      <dgm:prSet/>
      <dgm:spPr/>
      <dgm:t>
        <a:bodyPr/>
        <a:lstStyle/>
        <a:p>
          <a:r>
            <a:rPr lang="en-US" b="0" i="0"/>
            <a:t>Programming</a:t>
          </a:r>
          <a:endParaRPr lang="en-US"/>
        </a:p>
      </dgm:t>
    </dgm:pt>
    <dgm:pt modelId="{BAD9C5B0-7A29-4071-8B61-ACCB3C8A7167}" type="parTrans" cxnId="{64358468-BC67-4B18-B6BC-007A6BFE40BC}">
      <dgm:prSet/>
      <dgm:spPr/>
      <dgm:t>
        <a:bodyPr/>
        <a:lstStyle/>
        <a:p>
          <a:endParaRPr lang="en-US"/>
        </a:p>
      </dgm:t>
    </dgm:pt>
    <dgm:pt modelId="{4A4A45CA-AEC4-4602-AA4E-E506F5777BAB}" type="sibTrans" cxnId="{64358468-BC67-4B18-B6BC-007A6BFE40BC}">
      <dgm:prSet/>
      <dgm:spPr/>
      <dgm:t>
        <a:bodyPr/>
        <a:lstStyle/>
        <a:p>
          <a:endParaRPr lang="en-US"/>
        </a:p>
      </dgm:t>
    </dgm:pt>
    <dgm:pt modelId="{2DD7ACE5-F839-48F0-A3C4-4EFEB114DAF5}" type="pres">
      <dgm:prSet presAssocID="{F0091FA5-EECF-44A4-B552-B6E6A38F7319}" presName="vert0" presStyleCnt="0">
        <dgm:presLayoutVars>
          <dgm:dir/>
          <dgm:animOne val="branch"/>
          <dgm:animLvl val="lvl"/>
        </dgm:presLayoutVars>
      </dgm:prSet>
      <dgm:spPr/>
    </dgm:pt>
    <dgm:pt modelId="{2109D809-07F0-4AD7-B700-CD558383E157}" type="pres">
      <dgm:prSet presAssocID="{F4A0C5BF-4026-4DAC-9D90-F5F5855EEBC5}" presName="thickLine" presStyleLbl="alignNode1" presStyleIdx="0" presStyleCnt="3"/>
      <dgm:spPr/>
    </dgm:pt>
    <dgm:pt modelId="{CF1E2456-DAE8-40BC-9CB3-6B27883B04D3}" type="pres">
      <dgm:prSet presAssocID="{F4A0C5BF-4026-4DAC-9D90-F5F5855EEBC5}" presName="horz1" presStyleCnt="0"/>
      <dgm:spPr/>
    </dgm:pt>
    <dgm:pt modelId="{5BB57A7A-32B9-4A9E-AE24-C9F256F41DB9}" type="pres">
      <dgm:prSet presAssocID="{F4A0C5BF-4026-4DAC-9D90-F5F5855EEBC5}" presName="tx1" presStyleLbl="revTx" presStyleIdx="0" presStyleCnt="3"/>
      <dgm:spPr/>
    </dgm:pt>
    <dgm:pt modelId="{95648F13-CD1F-4861-A593-31E0FF2740B1}" type="pres">
      <dgm:prSet presAssocID="{F4A0C5BF-4026-4DAC-9D90-F5F5855EEBC5}" presName="vert1" presStyleCnt="0"/>
      <dgm:spPr/>
    </dgm:pt>
    <dgm:pt modelId="{9751DA5F-8946-4363-A9D3-D190FFC486E5}" type="pres">
      <dgm:prSet presAssocID="{AAE657DC-06B3-49DF-9E67-33C3A58C3DED}" presName="thickLine" presStyleLbl="alignNode1" presStyleIdx="1" presStyleCnt="3"/>
      <dgm:spPr/>
    </dgm:pt>
    <dgm:pt modelId="{D36810EF-3FA6-4E83-871A-558C87D9ACDE}" type="pres">
      <dgm:prSet presAssocID="{AAE657DC-06B3-49DF-9E67-33C3A58C3DED}" presName="horz1" presStyleCnt="0"/>
      <dgm:spPr/>
    </dgm:pt>
    <dgm:pt modelId="{A8E32769-26F6-411C-9281-D0D49C9D7827}" type="pres">
      <dgm:prSet presAssocID="{AAE657DC-06B3-49DF-9E67-33C3A58C3DED}" presName="tx1" presStyleLbl="revTx" presStyleIdx="1" presStyleCnt="3"/>
      <dgm:spPr/>
    </dgm:pt>
    <dgm:pt modelId="{54E7862B-7970-436D-A2E1-992812995C9C}" type="pres">
      <dgm:prSet presAssocID="{AAE657DC-06B3-49DF-9E67-33C3A58C3DED}" presName="vert1" presStyleCnt="0"/>
      <dgm:spPr/>
    </dgm:pt>
    <dgm:pt modelId="{A4377024-8288-48D2-9E06-B9C55814DFB0}" type="pres">
      <dgm:prSet presAssocID="{3F7C8316-2AA3-43A5-A1EE-CE6EA5315C69}" presName="thickLine" presStyleLbl="alignNode1" presStyleIdx="2" presStyleCnt="3"/>
      <dgm:spPr/>
    </dgm:pt>
    <dgm:pt modelId="{DA3EAFBE-469C-4954-B7A5-5567CF14D633}" type="pres">
      <dgm:prSet presAssocID="{3F7C8316-2AA3-43A5-A1EE-CE6EA5315C69}" presName="horz1" presStyleCnt="0"/>
      <dgm:spPr/>
    </dgm:pt>
    <dgm:pt modelId="{D0E7ECC8-3D5B-4316-B8E2-74E2F67D3C2A}" type="pres">
      <dgm:prSet presAssocID="{3F7C8316-2AA3-43A5-A1EE-CE6EA5315C69}" presName="tx1" presStyleLbl="revTx" presStyleIdx="2" presStyleCnt="3"/>
      <dgm:spPr/>
    </dgm:pt>
    <dgm:pt modelId="{0AF39BA2-817C-4659-8CFE-4CBB2DD30AC8}" type="pres">
      <dgm:prSet presAssocID="{3F7C8316-2AA3-43A5-A1EE-CE6EA5315C69}" presName="vert1" presStyleCnt="0"/>
      <dgm:spPr/>
    </dgm:pt>
  </dgm:ptLst>
  <dgm:cxnLst>
    <dgm:cxn modelId="{A8A4EF35-1E37-4C39-B0D5-0D2477DFB421}" srcId="{F0091FA5-EECF-44A4-B552-B6E6A38F7319}" destId="{AAE657DC-06B3-49DF-9E67-33C3A58C3DED}" srcOrd="1" destOrd="0" parTransId="{0BAF8D32-DF14-4A36-B956-14BED75E90C8}" sibTransId="{5A0EFD01-F7DB-4030-A8B6-D1E45BE46D2B}"/>
    <dgm:cxn modelId="{A9716942-CA23-4DC1-969F-CF6ACFEBD145}" type="presOf" srcId="{3F7C8316-2AA3-43A5-A1EE-CE6EA5315C69}" destId="{D0E7ECC8-3D5B-4316-B8E2-74E2F67D3C2A}" srcOrd="0" destOrd="0" presId="urn:microsoft.com/office/officeart/2008/layout/LinedList"/>
    <dgm:cxn modelId="{64358468-BC67-4B18-B6BC-007A6BFE40BC}" srcId="{F0091FA5-EECF-44A4-B552-B6E6A38F7319}" destId="{3F7C8316-2AA3-43A5-A1EE-CE6EA5315C69}" srcOrd="2" destOrd="0" parTransId="{BAD9C5B0-7A29-4071-8B61-ACCB3C8A7167}" sibTransId="{4A4A45CA-AEC4-4602-AA4E-E506F5777BAB}"/>
    <dgm:cxn modelId="{8BCFA86B-864C-41E3-8646-518558281E9F}" type="presOf" srcId="{F4A0C5BF-4026-4DAC-9D90-F5F5855EEBC5}" destId="{5BB57A7A-32B9-4A9E-AE24-C9F256F41DB9}" srcOrd="0" destOrd="0" presId="urn:microsoft.com/office/officeart/2008/layout/LinedList"/>
    <dgm:cxn modelId="{7302A67A-7785-4CAE-A202-E6C3CD2D7B21}" srcId="{F0091FA5-EECF-44A4-B552-B6E6A38F7319}" destId="{F4A0C5BF-4026-4DAC-9D90-F5F5855EEBC5}" srcOrd="0" destOrd="0" parTransId="{B740DDD0-F0D7-4EAF-9A81-FF8B3E11F832}" sibTransId="{29946C2B-6061-46B6-822F-4C548BEE6FDF}"/>
    <dgm:cxn modelId="{860D2E98-7D28-4A41-B954-C7011CB03552}" type="presOf" srcId="{AAE657DC-06B3-49DF-9E67-33C3A58C3DED}" destId="{A8E32769-26F6-411C-9281-D0D49C9D7827}" srcOrd="0" destOrd="0" presId="urn:microsoft.com/office/officeart/2008/layout/LinedList"/>
    <dgm:cxn modelId="{8810D1E6-1C13-4319-8AFD-1CC01A440CDF}" type="presOf" srcId="{F0091FA5-EECF-44A4-B552-B6E6A38F7319}" destId="{2DD7ACE5-F839-48F0-A3C4-4EFEB114DAF5}" srcOrd="0" destOrd="0" presId="urn:microsoft.com/office/officeart/2008/layout/LinedList"/>
    <dgm:cxn modelId="{2EFD5753-8414-409B-8A55-7E031DB349A5}" type="presParOf" srcId="{2DD7ACE5-F839-48F0-A3C4-4EFEB114DAF5}" destId="{2109D809-07F0-4AD7-B700-CD558383E157}" srcOrd="0" destOrd="0" presId="urn:microsoft.com/office/officeart/2008/layout/LinedList"/>
    <dgm:cxn modelId="{01893B30-15B0-483D-A117-7A0589E88EF2}" type="presParOf" srcId="{2DD7ACE5-F839-48F0-A3C4-4EFEB114DAF5}" destId="{CF1E2456-DAE8-40BC-9CB3-6B27883B04D3}" srcOrd="1" destOrd="0" presId="urn:microsoft.com/office/officeart/2008/layout/LinedList"/>
    <dgm:cxn modelId="{70A8CDB4-AE0A-4D22-A9E1-E5B5B5DA85D4}" type="presParOf" srcId="{CF1E2456-DAE8-40BC-9CB3-6B27883B04D3}" destId="{5BB57A7A-32B9-4A9E-AE24-C9F256F41DB9}" srcOrd="0" destOrd="0" presId="urn:microsoft.com/office/officeart/2008/layout/LinedList"/>
    <dgm:cxn modelId="{C57ED30E-46F0-4D01-AEA6-993D6093F24C}" type="presParOf" srcId="{CF1E2456-DAE8-40BC-9CB3-6B27883B04D3}" destId="{95648F13-CD1F-4861-A593-31E0FF2740B1}" srcOrd="1" destOrd="0" presId="urn:microsoft.com/office/officeart/2008/layout/LinedList"/>
    <dgm:cxn modelId="{B137767D-222D-4E4C-877A-4D95B8395309}" type="presParOf" srcId="{2DD7ACE5-F839-48F0-A3C4-4EFEB114DAF5}" destId="{9751DA5F-8946-4363-A9D3-D190FFC486E5}" srcOrd="2" destOrd="0" presId="urn:microsoft.com/office/officeart/2008/layout/LinedList"/>
    <dgm:cxn modelId="{E385C33B-66C0-4663-A245-C43DBD3E00DD}" type="presParOf" srcId="{2DD7ACE5-F839-48F0-A3C4-4EFEB114DAF5}" destId="{D36810EF-3FA6-4E83-871A-558C87D9ACDE}" srcOrd="3" destOrd="0" presId="urn:microsoft.com/office/officeart/2008/layout/LinedList"/>
    <dgm:cxn modelId="{92C8B590-B2F0-4132-8A24-AF500A2FE45F}" type="presParOf" srcId="{D36810EF-3FA6-4E83-871A-558C87D9ACDE}" destId="{A8E32769-26F6-411C-9281-D0D49C9D7827}" srcOrd="0" destOrd="0" presId="urn:microsoft.com/office/officeart/2008/layout/LinedList"/>
    <dgm:cxn modelId="{DDC50046-E908-4A60-A7C2-DEC33284F2D9}" type="presParOf" srcId="{D36810EF-3FA6-4E83-871A-558C87D9ACDE}" destId="{54E7862B-7970-436D-A2E1-992812995C9C}" srcOrd="1" destOrd="0" presId="urn:microsoft.com/office/officeart/2008/layout/LinedList"/>
    <dgm:cxn modelId="{4B1D1F44-E06B-435F-B5EB-CAFCA74C13E1}" type="presParOf" srcId="{2DD7ACE5-F839-48F0-A3C4-4EFEB114DAF5}" destId="{A4377024-8288-48D2-9E06-B9C55814DFB0}" srcOrd="4" destOrd="0" presId="urn:microsoft.com/office/officeart/2008/layout/LinedList"/>
    <dgm:cxn modelId="{B5777A53-BDDE-4BF8-AECF-963503F19543}" type="presParOf" srcId="{2DD7ACE5-F839-48F0-A3C4-4EFEB114DAF5}" destId="{DA3EAFBE-469C-4954-B7A5-5567CF14D633}" srcOrd="5" destOrd="0" presId="urn:microsoft.com/office/officeart/2008/layout/LinedList"/>
    <dgm:cxn modelId="{88F6CCF8-0E28-4694-AB83-25EB847E1A2F}" type="presParOf" srcId="{DA3EAFBE-469C-4954-B7A5-5567CF14D633}" destId="{D0E7ECC8-3D5B-4316-B8E2-74E2F67D3C2A}" srcOrd="0" destOrd="0" presId="urn:microsoft.com/office/officeart/2008/layout/LinedList"/>
    <dgm:cxn modelId="{F0D3C5B4-AF2B-487F-B2D8-11761D2BCFD0}" type="presParOf" srcId="{DA3EAFBE-469C-4954-B7A5-5567CF14D633}" destId="{0AF39BA2-817C-4659-8CFE-4CBB2DD30A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C30857-3F95-477C-85A2-3F580E042A22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CC1CD49-D5FA-42A7-BA15-29C81833E799}">
      <dgm:prSet custT="1"/>
      <dgm:spPr/>
      <dgm:t>
        <a:bodyPr/>
        <a:lstStyle/>
        <a:p>
          <a:r>
            <a:rPr lang="en-US" sz="2800" b="0" i="0" dirty="0"/>
            <a:t>Software:</a:t>
          </a:r>
          <a:endParaRPr lang="en-US" sz="2800" dirty="0"/>
        </a:p>
      </dgm:t>
    </dgm:pt>
    <dgm:pt modelId="{87B6B5BD-16D5-4786-BF7C-6CA4205960BC}" type="parTrans" cxnId="{1613FC1E-C153-4871-8FD6-F299D43E7FE5}">
      <dgm:prSet/>
      <dgm:spPr/>
      <dgm:t>
        <a:bodyPr/>
        <a:lstStyle/>
        <a:p>
          <a:endParaRPr lang="en-US" sz="2400"/>
        </a:p>
      </dgm:t>
    </dgm:pt>
    <dgm:pt modelId="{C2A2ADE7-88EE-4075-B5E7-281FD32D2359}" type="sibTrans" cxnId="{1613FC1E-C153-4871-8FD6-F299D43E7FE5}">
      <dgm:prSet phldrT="1" phldr="0"/>
      <dgm:spPr/>
      <dgm:t>
        <a:bodyPr/>
        <a:lstStyle/>
        <a:p>
          <a:endParaRPr lang="en-US" sz="2400"/>
        </a:p>
      </dgm:t>
    </dgm:pt>
    <dgm:pt modelId="{F6BC29E0-D2C2-4FA0-8652-B917A35D85C3}">
      <dgm:prSet custT="1"/>
      <dgm:spPr/>
      <dgm:t>
        <a:bodyPr/>
        <a:lstStyle/>
        <a:p>
          <a:r>
            <a:rPr lang="en-US" sz="1800" b="0" i="0"/>
            <a:t>C#</a:t>
          </a:r>
          <a:endParaRPr lang="en-US" sz="1800"/>
        </a:p>
      </dgm:t>
    </dgm:pt>
    <dgm:pt modelId="{E6D8069B-3BA7-416B-9691-BE11BBC23E7D}" type="parTrans" cxnId="{029DAF37-867E-44E6-95B6-90A02B9A9CF4}">
      <dgm:prSet/>
      <dgm:spPr/>
      <dgm:t>
        <a:bodyPr/>
        <a:lstStyle/>
        <a:p>
          <a:endParaRPr lang="en-US" sz="2400"/>
        </a:p>
      </dgm:t>
    </dgm:pt>
    <dgm:pt modelId="{7F8C1B8B-ABAD-4573-AD31-3D9F4DC302C3}" type="sibTrans" cxnId="{029DAF37-867E-44E6-95B6-90A02B9A9CF4}">
      <dgm:prSet/>
      <dgm:spPr/>
      <dgm:t>
        <a:bodyPr/>
        <a:lstStyle/>
        <a:p>
          <a:endParaRPr lang="en-US" sz="2400"/>
        </a:p>
      </dgm:t>
    </dgm:pt>
    <dgm:pt modelId="{3DA3E9B4-75D0-4C84-9E84-3261454D5F29}">
      <dgm:prSet custT="1"/>
      <dgm:spPr/>
      <dgm:t>
        <a:bodyPr/>
        <a:lstStyle/>
        <a:p>
          <a:r>
            <a:rPr lang="en-US" sz="1800" b="0" i="0" dirty="0"/>
            <a:t>Azure</a:t>
          </a:r>
          <a:endParaRPr lang="en-US" sz="1800" dirty="0"/>
        </a:p>
      </dgm:t>
    </dgm:pt>
    <dgm:pt modelId="{63D08309-0ED9-44E5-915C-30DB1CD5F991}" type="parTrans" cxnId="{7E501BC7-A540-4887-82B2-47E60EC7D6DE}">
      <dgm:prSet/>
      <dgm:spPr/>
      <dgm:t>
        <a:bodyPr/>
        <a:lstStyle/>
        <a:p>
          <a:endParaRPr lang="en-US" sz="2400"/>
        </a:p>
      </dgm:t>
    </dgm:pt>
    <dgm:pt modelId="{92837B18-9026-4046-A495-50C8862FCE3A}" type="sibTrans" cxnId="{7E501BC7-A540-4887-82B2-47E60EC7D6DE}">
      <dgm:prSet/>
      <dgm:spPr/>
      <dgm:t>
        <a:bodyPr/>
        <a:lstStyle/>
        <a:p>
          <a:endParaRPr lang="en-US" sz="2400"/>
        </a:p>
      </dgm:t>
    </dgm:pt>
    <dgm:pt modelId="{B4D43DCA-C827-4E42-AB43-D5E0D238B5C8}">
      <dgm:prSet custT="1"/>
      <dgm:spPr/>
      <dgm:t>
        <a:bodyPr/>
        <a:lstStyle/>
        <a:p>
          <a:r>
            <a:rPr lang="en-US" sz="1800" b="0" i="0" dirty="0"/>
            <a:t>Windows 10 IoT</a:t>
          </a:r>
          <a:endParaRPr lang="en-US" sz="1800" dirty="0"/>
        </a:p>
      </dgm:t>
    </dgm:pt>
    <dgm:pt modelId="{6B514922-5D6B-4257-8143-2FCC1C543D58}" type="parTrans" cxnId="{4F869F4F-5F50-492A-8277-DF89761D907D}">
      <dgm:prSet/>
      <dgm:spPr/>
      <dgm:t>
        <a:bodyPr/>
        <a:lstStyle/>
        <a:p>
          <a:endParaRPr lang="en-US" sz="2400"/>
        </a:p>
      </dgm:t>
    </dgm:pt>
    <dgm:pt modelId="{EB1336BE-3E28-4B09-AE03-DB0A22404C8E}" type="sibTrans" cxnId="{4F869F4F-5F50-492A-8277-DF89761D907D}">
      <dgm:prSet/>
      <dgm:spPr/>
      <dgm:t>
        <a:bodyPr/>
        <a:lstStyle/>
        <a:p>
          <a:endParaRPr lang="en-US" sz="2400"/>
        </a:p>
      </dgm:t>
    </dgm:pt>
    <dgm:pt modelId="{4D303123-8D78-4F5E-A4B6-81A30C862948}">
      <dgm:prSet custT="1"/>
      <dgm:spPr/>
      <dgm:t>
        <a:bodyPr/>
        <a:lstStyle/>
        <a:p>
          <a:r>
            <a:rPr lang="en-US" sz="2400" b="0" i="0" dirty="0"/>
            <a:t>Hardware</a:t>
          </a:r>
          <a:r>
            <a:rPr lang="en-US" sz="3600" b="0" i="0" dirty="0"/>
            <a:t>:</a:t>
          </a:r>
          <a:endParaRPr lang="en-US" sz="3600" dirty="0"/>
        </a:p>
      </dgm:t>
    </dgm:pt>
    <dgm:pt modelId="{F0528DD2-677B-4A4B-BCA9-A0B2841F41B3}" type="parTrans" cxnId="{01C38C73-54FB-4642-97B7-2C68E528D647}">
      <dgm:prSet/>
      <dgm:spPr/>
      <dgm:t>
        <a:bodyPr/>
        <a:lstStyle/>
        <a:p>
          <a:endParaRPr lang="en-US" sz="2400"/>
        </a:p>
      </dgm:t>
    </dgm:pt>
    <dgm:pt modelId="{6A6B48CB-9CEA-4F1E-AEE4-897868495A44}" type="sibTrans" cxnId="{01C38C73-54FB-4642-97B7-2C68E528D647}">
      <dgm:prSet phldrT="2" phldr="0"/>
      <dgm:spPr/>
      <dgm:t>
        <a:bodyPr/>
        <a:lstStyle/>
        <a:p>
          <a:endParaRPr lang="en-US" sz="2400"/>
        </a:p>
      </dgm:t>
    </dgm:pt>
    <dgm:pt modelId="{66D7510C-E3DB-47E7-84AE-DD0E25E1EB2F}">
      <dgm:prSet custT="1"/>
      <dgm:spPr/>
      <dgm:t>
        <a:bodyPr/>
        <a:lstStyle/>
        <a:p>
          <a:r>
            <a:rPr lang="en-US" sz="1800" b="0" i="0"/>
            <a:t>Raspberry Pi</a:t>
          </a:r>
          <a:endParaRPr lang="en-US" sz="1800"/>
        </a:p>
      </dgm:t>
    </dgm:pt>
    <dgm:pt modelId="{0063A841-9CC5-4CBA-8116-A3F9DA00704B}" type="parTrans" cxnId="{A3EE4893-5225-4B6B-82C5-CE867D910B2F}">
      <dgm:prSet/>
      <dgm:spPr/>
      <dgm:t>
        <a:bodyPr/>
        <a:lstStyle/>
        <a:p>
          <a:endParaRPr lang="en-US" sz="2400"/>
        </a:p>
      </dgm:t>
    </dgm:pt>
    <dgm:pt modelId="{4675749D-C1E6-4D17-A06E-2977CB8E4D7B}" type="sibTrans" cxnId="{A3EE4893-5225-4B6B-82C5-CE867D910B2F}">
      <dgm:prSet/>
      <dgm:spPr/>
      <dgm:t>
        <a:bodyPr/>
        <a:lstStyle/>
        <a:p>
          <a:endParaRPr lang="en-US" sz="2400"/>
        </a:p>
      </dgm:t>
    </dgm:pt>
    <dgm:pt modelId="{3266D92F-09E1-440C-B0A6-7D9176ECE502}">
      <dgm:prSet custT="1"/>
      <dgm:spPr/>
      <dgm:t>
        <a:bodyPr/>
        <a:lstStyle/>
        <a:p>
          <a:r>
            <a:rPr lang="en-US" sz="1800" b="0" i="0"/>
            <a:t>HC-SR501 PIR Motion Detector</a:t>
          </a:r>
          <a:endParaRPr lang="en-US" sz="1800"/>
        </a:p>
      </dgm:t>
    </dgm:pt>
    <dgm:pt modelId="{B84C11D5-47AC-4009-8C81-CFA5936828B5}" type="parTrans" cxnId="{9E0A358F-B7E1-4466-B8A9-2FC4FE3F3F02}">
      <dgm:prSet/>
      <dgm:spPr/>
      <dgm:t>
        <a:bodyPr/>
        <a:lstStyle/>
        <a:p>
          <a:endParaRPr lang="en-US" sz="2400"/>
        </a:p>
      </dgm:t>
    </dgm:pt>
    <dgm:pt modelId="{F1DBA2EE-C552-41B8-8ECF-94C763C2B4FE}" type="sibTrans" cxnId="{9E0A358F-B7E1-4466-B8A9-2FC4FE3F3F02}">
      <dgm:prSet/>
      <dgm:spPr/>
      <dgm:t>
        <a:bodyPr/>
        <a:lstStyle/>
        <a:p>
          <a:endParaRPr lang="en-US" sz="2400"/>
        </a:p>
      </dgm:t>
    </dgm:pt>
    <dgm:pt modelId="{1419F6E7-6A73-4FED-9D43-BBB79B3D6A5A}">
      <dgm:prSet custT="1"/>
      <dgm:spPr/>
      <dgm:t>
        <a:bodyPr/>
        <a:lstStyle/>
        <a:p>
          <a:r>
            <a:rPr lang="en-US" sz="1800" dirty="0"/>
            <a:t>Entity Framework</a:t>
          </a:r>
        </a:p>
      </dgm:t>
    </dgm:pt>
    <dgm:pt modelId="{3F7590E8-14AF-4FEE-AE8B-F4AAEB14536E}" type="parTrans" cxnId="{065D0A47-36E9-4CF3-85B2-DDEB8E7EE2C3}">
      <dgm:prSet/>
      <dgm:spPr/>
      <dgm:t>
        <a:bodyPr/>
        <a:lstStyle/>
        <a:p>
          <a:endParaRPr lang="en-US" sz="2400"/>
        </a:p>
      </dgm:t>
    </dgm:pt>
    <dgm:pt modelId="{5332E8A2-7CF8-4E49-B8DF-6A07DC2D3E81}" type="sibTrans" cxnId="{065D0A47-36E9-4CF3-85B2-DDEB8E7EE2C3}">
      <dgm:prSet/>
      <dgm:spPr/>
    </dgm:pt>
    <dgm:pt modelId="{F7F289ED-620A-4968-965F-3873BD73ECEC}">
      <dgm:prSet custT="1"/>
      <dgm:spPr/>
      <dgm:t>
        <a:bodyPr/>
        <a:lstStyle/>
        <a:p>
          <a:r>
            <a:rPr lang="en-US" sz="1800" dirty="0"/>
            <a:t>SQL</a:t>
          </a:r>
        </a:p>
      </dgm:t>
    </dgm:pt>
    <dgm:pt modelId="{9657A2B9-251C-4166-B3D1-E49D52482C87}" type="parTrans" cxnId="{C6D81F6C-F0E9-4AA4-9922-A27E5DC0A296}">
      <dgm:prSet/>
      <dgm:spPr/>
      <dgm:t>
        <a:bodyPr/>
        <a:lstStyle/>
        <a:p>
          <a:endParaRPr lang="en-US" sz="2400"/>
        </a:p>
      </dgm:t>
    </dgm:pt>
    <dgm:pt modelId="{188BCBD2-27C1-403A-B5F9-B0EC3EEB2883}" type="sibTrans" cxnId="{C6D81F6C-F0E9-4AA4-9922-A27E5DC0A296}">
      <dgm:prSet/>
      <dgm:spPr/>
    </dgm:pt>
    <dgm:pt modelId="{B516A596-A98C-493A-A7DD-EF0E1E7A4973}" type="pres">
      <dgm:prSet presAssocID="{B4C30857-3F95-477C-85A2-3F580E042A22}" presName="Name0" presStyleCnt="0">
        <dgm:presLayoutVars>
          <dgm:dir/>
          <dgm:animLvl val="lvl"/>
          <dgm:resizeHandles val="exact"/>
        </dgm:presLayoutVars>
      </dgm:prSet>
      <dgm:spPr/>
    </dgm:pt>
    <dgm:pt modelId="{DC6F7BCC-B423-4D19-94F9-5FE5CB875DBC}" type="pres">
      <dgm:prSet presAssocID="{4D303123-8D78-4F5E-A4B6-81A30C862948}" presName="boxAndChildren" presStyleCnt="0"/>
      <dgm:spPr/>
    </dgm:pt>
    <dgm:pt modelId="{39C54AEF-8A68-425F-8FC5-585ED8E91020}" type="pres">
      <dgm:prSet presAssocID="{4D303123-8D78-4F5E-A4B6-81A30C862948}" presName="parentTextBox" presStyleLbl="alignNode1" presStyleIdx="0" presStyleCnt="2"/>
      <dgm:spPr/>
    </dgm:pt>
    <dgm:pt modelId="{4C0340D4-2CB8-40EC-8153-E4469D5E1A39}" type="pres">
      <dgm:prSet presAssocID="{4D303123-8D78-4F5E-A4B6-81A30C862948}" presName="descendantBox" presStyleLbl="bgAccFollowNode1" presStyleIdx="0" presStyleCnt="2"/>
      <dgm:spPr/>
    </dgm:pt>
    <dgm:pt modelId="{678C9A16-1511-42A0-B6E6-8749D1FEE856}" type="pres">
      <dgm:prSet presAssocID="{C2A2ADE7-88EE-4075-B5E7-281FD32D2359}" presName="sp" presStyleCnt="0"/>
      <dgm:spPr/>
    </dgm:pt>
    <dgm:pt modelId="{BD3DA722-8256-4FD4-BC7C-CE668E1A1B43}" type="pres">
      <dgm:prSet presAssocID="{5CC1CD49-D5FA-42A7-BA15-29C81833E799}" presName="arrowAndChildren" presStyleCnt="0"/>
      <dgm:spPr/>
    </dgm:pt>
    <dgm:pt modelId="{ABB5D56C-6B18-4197-A59A-F91A185DF620}" type="pres">
      <dgm:prSet presAssocID="{5CC1CD49-D5FA-42A7-BA15-29C81833E799}" presName="parentTextArrow" presStyleLbl="node1" presStyleIdx="0" presStyleCnt="0"/>
      <dgm:spPr/>
    </dgm:pt>
    <dgm:pt modelId="{F99975A4-E27C-42B2-8245-0D124805F7D3}" type="pres">
      <dgm:prSet presAssocID="{5CC1CD49-D5FA-42A7-BA15-29C81833E799}" presName="arrow" presStyleLbl="alignNode1" presStyleIdx="1" presStyleCnt="2"/>
      <dgm:spPr/>
    </dgm:pt>
    <dgm:pt modelId="{6217404A-5A7C-4CC7-96BA-EDDE3AF889BF}" type="pres">
      <dgm:prSet presAssocID="{5CC1CD49-D5FA-42A7-BA15-29C81833E799}" presName="descendantArrow" presStyleLbl="bgAccFollowNode1" presStyleIdx="1" presStyleCnt="2"/>
      <dgm:spPr/>
    </dgm:pt>
  </dgm:ptLst>
  <dgm:cxnLst>
    <dgm:cxn modelId="{56F9170B-0A0C-4509-A02D-DCB9DC3647E0}" type="presOf" srcId="{F6BC29E0-D2C2-4FA0-8652-B917A35D85C3}" destId="{6217404A-5A7C-4CC7-96BA-EDDE3AF889BF}" srcOrd="0" destOrd="0" presId="urn:microsoft.com/office/officeart/2016/7/layout/VerticalDownArrowProcess"/>
    <dgm:cxn modelId="{93142D19-CF07-4D0C-8626-A1F416D8C6E1}" type="presOf" srcId="{66D7510C-E3DB-47E7-84AE-DD0E25E1EB2F}" destId="{4C0340D4-2CB8-40EC-8153-E4469D5E1A39}" srcOrd="0" destOrd="0" presId="urn:microsoft.com/office/officeart/2016/7/layout/VerticalDownArrowProcess"/>
    <dgm:cxn modelId="{1613FC1E-C153-4871-8FD6-F299D43E7FE5}" srcId="{B4C30857-3F95-477C-85A2-3F580E042A22}" destId="{5CC1CD49-D5FA-42A7-BA15-29C81833E799}" srcOrd="0" destOrd="0" parTransId="{87B6B5BD-16D5-4786-BF7C-6CA4205960BC}" sibTransId="{C2A2ADE7-88EE-4075-B5E7-281FD32D2359}"/>
    <dgm:cxn modelId="{029DAF37-867E-44E6-95B6-90A02B9A9CF4}" srcId="{5CC1CD49-D5FA-42A7-BA15-29C81833E799}" destId="{F6BC29E0-D2C2-4FA0-8652-B917A35D85C3}" srcOrd="0" destOrd="0" parTransId="{E6D8069B-3BA7-416B-9691-BE11BBC23E7D}" sibTransId="{7F8C1B8B-ABAD-4573-AD31-3D9F4DC302C3}"/>
    <dgm:cxn modelId="{448BF937-D25C-45B1-AB61-73D11FDE8A55}" type="presOf" srcId="{3266D92F-09E1-440C-B0A6-7D9176ECE502}" destId="{4C0340D4-2CB8-40EC-8153-E4469D5E1A39}" srcOrd="0" destOrd="1" presId="urn:microsoft.com/office/officeart/2016/7/layout/VerticalDownArrowProcess"/>
    <dgm:cxn modelId="{4A523738-C6C1-459F-8850-906221653306}" type="presOf" srcId="{4D303123-8D78-4F5E-A4B6-81A30C862948}" destId="{39C54AEF-8A68-425F-8FC5-585ED8E91020}" srcOrd="0" destOrd="0" presId="urn:microsoft.com/office/officeart/2016/7/layout/VerticalDownArrowProcess"/>
    <dgm:cxn modelId="{0F87EF3E-B73A-42AE-B02A-F2B62FAC948E}" type="presOf" srcId="{1419F6E7-6A73-4FED-9D43-BBB79B3D6A5A}" destId="{6217404A-5A7C-4CC7-96BA-EDDE3AF889BF}" srcOrd="0" destOrd="3" presId="urn:microsoft.com/office/officeart/2016/7/layout/VerticalDownArrowProcess"/>
    <dgm:cxn modelId="{30524961-A4E2-4095-9463-A0CF0067D2CF}" type="presOf" srcId="{5CC1CD49-D5FA-42A7-BA15-29C81833E799}" destId="{ABB5D56C-6B18-4197-A59A-F91A185DF620}" srcOrd="0" destOrd="0" presId="urn:microsoft.com/office/officeart/2016/7/layout/VerticalDownArrowProcess"/>
    <dgm:cxn modelId="{065D0A47-36E9-4CF3-85B2-DDEB8E7EE2C3}" srcId="{5CC1CD49-D5FA-42A7-BA15-29C81833E799}" destId="{1419F6E7-6A73-4FED-9D43-BBB79B3D6A5A}" srcOrd="3" destOrd="0" parTransId="{3F7590E8-14AF-4FEE-AE8B-F4AAEB14536E}" sibTransId="{5332E8A2-7CF8-4E49-B8DF-6A07DC2D3E81}"/>
    <dgm:cxn modelId="{C0CD0268-7759-4B06-BD7E-93672F3E3B17}" type="presOf" srcId="{F7F289ED-620A-4968-965F-3873BD73ECEC}" destId="{6217404A-5A7C-4CC7-96BA-EDDE3AF889BF}" srcOrd="0" destOrd="2" presId="urn:microsoft.com/office/officeart/2016/7/layout/VerticalDownArrowProcess"/>
    <dgm:cxn modelId="{C6D81F6C-F0E9-4AA4-9922-A27E5DC0A296}" srcId="{5CC1CD49-D5FA-42A7-BA15-29C81833E799}" destId="{F7F289ED-620A-4968-965F-3873BD73ECEC}" srcOrd="2" destOrd="0" parTransId="{9657A2B9-251C-4166-B3D1-E49D52482C87}" sibTransId="{188BCBD2-27C1-403A-B5F9-B0EC3EEB2883}"/>
    <dgm:cxn modelId="{3006A66C-9787-441A-A3AE-626AA82FE166}" type="presOf" srcId="{3DA3E9B4-75D0-4C84-9E84-3261454D5F29}" destId="{6217404A-5A7C-4CC7-96BA-EDDE3AF889BF}" srcOrd="0" destOrd="1" presId="urn:microsoft.com/office/officeart/2016/7/layout/VerticalDownArrowProcess"/>
    <dgm:cxn modelId="{4F869F4F-5F50-492A-8277-DF89761D907D}" srcId="{5CC1CD49-D5FA-42A7-BA15-29C81833E799}" destId="{B4D43DCA-C827-4E42-AB43-D5E0D238B5C8}" srcOrd="4" destOrd="0" parTransId="{6B514922-5D6B-4257-8143-2FCC1C543D58}" sibTransId="{EB1336BE-3E28-4B09-AE03-DB0A22404C8E}"/>
    <dgm:cxn modelId="{01C38C73-54FB-4642-97B7-2C68E528D647}" srcId="{B4C30857-3F95-477C-85A2-3F580E042A22}" destId="{4D303123-8D78-4F5E-A4B6-81A30C862948}" srcOrd="1" destOrd="0" parTransId="{F0528DD2-677B-4A4B-BCA9-A0B2841F41B3}" sibTransId="{6A6B48CB-9CEA-4F1E-AEE4-897868495A44}"/>
    <dgm:cxn modelId="{CA77057B-5C73-4AF8-ABC5-9DB2785A3832}" type="presOf" srcId="{B4C30857-3F95-477C-85A2-3F580E042A22}" destId="{B516A596-A98C-493A-A7DD-EF0E1E7A4973}" srcOrd="0" destOrd="0" presId="urn:microsoft.com/office/officeart/2016/7/layout/VerticalDownArrowProcess"/>
    <dgm:cxn modelId="{9E0A358F-B7E1-4466-B8A9-2FC4FE3F3F02}" srcId="{4D303123-8D78-4F5E-A4B6-81A30C862948}" destId="{3266D92F-09E1-440C-B0A6-7D9176ECE502}" srcOrd="1" destOrd="0" parTransId="{B84C11D5-47AC-4009-8C81-CFA5936828B5}" sibTransId="{F1DBA2EE-C552-41B8-8ECF-94C763C2B4FE}"/>
    <dgm:cxn modelId="{A3EE4893-5225-4B6B-82C5-CE867D910B2F}" srcId="{4D303123-8D78-4F5E-A4B6-81A30C862948}" destId="{66D7510C-E3DB-47E7-84AE-DD0E25E1EB2F}" srcOrd="0" destOrd="0" parTransId="{0063A841-9CC5-4CBA-8116-A3F9DA00704B}" sibTransId="{4675749D-C1E6-4D17-A06E-2977CB8E4D7B}"/>
    <dgm:cxn modelId="{17925B9B-B536-43EA-8232-F18D4B6664BA}" type="presOf" srcId="{5CC1CD49-D5FA-42A7-BA15-29C81833E799}" destId="{F99975A4-E27C-42B2-8245-0D124805F7D3}" srcOrd="1" destOrd="0" presId="urn:microsoft.com/office/officeart/2016/7/layout/VerticalDownArrowProcess"/>
    <dgm:cxn modelId="{7E501BC7-A540-4887-82B2-47E60EC7D6DE}" srcId="{5CC1CD49-D5FA-42A7-BA15-29C81833E799}" destId="{3DA3E9B4-75D0-4C84-9E84-3261454D5F29}" srcOrd="1" destOrd="0" parTransId="{63D08309-0ED9-44E5-915C-30DB1CD5F991}" sibTransId="{92837B18-9026-4046-A495-50C8862FCE3A}"/>
    <dgm:cxn modelId="{A10493CD-0AC4-4DCD-988C-42597CC5A2D0}" type="presOf" srcId="{B4D43DCA-C827-4E42-AB43-D5E0D238B5C8}" destId="{6217404A-5A7C-4CC7-96BA-EDDE3AF889BF}" srcOrd="0" destOrd="4" presId="urn:microsoft.com/office/officeart/2016/7/layout/VerticalDownArrowProcess"/>
    <dgm:cxn modelId="{03475C49-0A8D-4A54-A8C4-37A80A5F8517}" type="presParOf" srcId="{B516A596-A98C-493A-A7DD-EF0E1E7A4973}" destId="{DC6F7BCC-B423-4D19-94F9-5FE5CB875DBC}" srcOrd="0" destOrd="0" presId="urn:microsoft.com/office/officeart/2016/7/layout/VerticalDownArrowProcess"/>
    <dgm:cxn modelId="{2682286C-B3DE-4606-AC73-D6671CFDAAB7}" type="presParOf" srcId="{DC6F7BCC-B423-4D19-94F9-5FE5CB875DBC}" destId="{39C54AEF-8A68-425F-8FC5-585ED8E91020}" srcOrd="0" destOrd="0" presId="urn:microsoft.com/office/officeart/2016/7/layout/VerticalDownArrowProcess"/>
    <dgm:cxn modelId="{D3A756C4-6F98-4A60-A935-ED4D63B56BF0}" type="presParOf" srcId="{DC6F7BCC-B423-4D19-94F9-5FE5CB875DBC}" destId="{4C0340D4-2CB8-40EC-8153-E4469D5E1A39}" srcOrd="1" destOrd="0" presId="urn:microsoft.com/office/officeart/2016/7/layout/VerticalDownArrowProcess"/>
    <dgm:cxn modelId="{4FDE17D5-FB67-4E0B-8A2D-27C408B3B2A0}" type="presParOf" srcId="{B516A596-A98C-493A-A7DD-EF0E1E7A4973}" destId="{678C9A16-1511-42A0-B6E6-8749D1FEE856}" srcOrd="1" destOrd="0" presId="urn:microsoft.com/office/officeart/2016/7/layout/VerticalDownArrowProcess"/>
    <dgm:cxn modelId="{CC53BC18-FC4E-46AB-8899-7FC716697D84}" type="presParOf" srcId="{B516A596-A98C-493A-A7DD-EF0E1E7A4973}" destId="{BD3DA722-8256-4FD4-BC7C-CE668E1A1B43}" srcOrd="2" destOrd="0" presId="urn:microsoft.com/office/officeart/2016/7/layout/VerticalDownArrowProcess"/>
    <dgm:cxn modelId="{906C81DE-60C2-4A30-A134-87D615BA3715}" type="presParOf" srcId="{BD3DA722-8256-4FD4-BC7C-CE668E1A1B43}" destId="{ABB5D56C-6B18-4197-A59A-F91A185DF620}" srcOrd="0" destOrd="0" presId="urn:microsoft.com/office/officeart/2016/7/layout/VerticalDownArrowProcess"/>
    <dgm:cxn modelId="{4ABE9955-BDC4-441A-BA28-61A22F167FE5}" type="presParOf" srcId="{BD3DA722-8256-4FD4-BC7C-CE668E1A1B43}" destId="{F99975A4-E27C-42B2-8245-0D124805F7D3}" srcOrd="1" destOrd="0" presId="urn:microsoft.com/office/officeart/2016/7/layout/VerticalDownArrowProcess"/>
    <dgm:cxn modelId="{FA7D888C-2E91-4EA7-AEFC-7E5AEA6BEE8C}" type="presParOf" srcId="{BD3DA722-8256-4FD4-BC7C-CE668E1A1B43}" destId="{6217404A-5A7C-4CC7-96BA-EDDE3AF889B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98836-44CD-4093-8DFF-0D09AA067266}">
      <dsp:nvSpPr>
        <dsp:cNvPr id="0" name=""/>
        <dsp:cNvSpPr/>
      </dsp:nvSpPr>
      <dsp:spPr>
        <a:xfrm>
          <a:off x="0" y="0"/>
          <a:ext cx="5995274" cy="1216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Power efficient</a:t>
          </a:r>
          <a:endParaRPr lang="en-US" sz="3200" kern="1200"/>
        </a:p>
      </dsp:txBody>
      <dsp:txXfrm>
        <a:off x="35643" y="35643"/>
        <a:ext cx="4682111" cy="1145644"/>
      </dsp:txXfrm>
    </dsp:sp>
    <dsp:sp modelId="{8FB70018-41BC-4E89-8114-7605C25EC9D0}">
      <dsp:nvSpPr>
        <dsp:cNvPr id="0" name=""/>
        <dsp:cNvSpPr/>
      </dsp:nvSpPr>
      <dsp:spPr>
        <a:xfrm>
          <a:off x="528994" y="1419751"/>
          <a:ext cx="5995274" cy="1216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Inexpensive</a:t>
          </a:r>
          <a:endParaRPr lang="en-US" sz="3200" kern="1200"/>
        </a:p>
      </dsp:txBody>
      <dsp:txXfrm>
        <a:off x="564637" y="1455394"/>
        <a:ext cx="4603988" cy="1145644"/>
      </dsp:txXfrm>
    </dsp:sp>
    <dsp:sp modelId="{0E3CD912-F604-4138-A72F-47D7109519DB}">
      <dsp:nvSpPr>
        <dsp:cNvPr id="0" name=""/>
        <dsp:cNvSpPr/>
      </dsp:nvSpPr>
      <dsp:spPr>
        <a:xfrm>
          <a:off x="1057989" y="2839503"/>
          <a:ext cx="5995274" cy="1216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Detect heated subjects</a:t>
          </a:r>
          <a:endParaRPr lang="en-US" sz="3200" kern="1200" dirty="0"/>
        </a:p>
      </dsp:txBody>
      <dsp:txXfrm>
        <a:off x="1093632" y="2875146"/>
        <a:ext cx="4603988" cy="1145644"/>
      </dsp:txXfrm>
    </dsp:sp>
    <dsp:sp modelId="{F03B5E0A-F4F6-40E4-AA05-5D64EBF04510}">
      <dsp:nvSpPr>
        <dsp:cNvPr id="0" name=""/>
        <dsp:cNvSpPr/>
      </dsp:nvSpPr>
      <dsp:spPr>
        <a:xfrm>
          <a:off x="5204269" y="922838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382245" y="922838"/>
        <a:ext cx="435052" cy="595231"/>
      </dsp:txXfrm>
    </dsp:sp>
    <dsp:sp modelId="{B0C4AC77-5D1F-48E5-9341-C9BBE2F424C2}">
      <dsp:nvSpPr>
        <dsp:cNvPr id="0" name=""/>
        <dsp:cNvSpPr/>
      </dsp:nvSpPr>
      <dsp:spPr>
        <a:xfrm>
          <a:off x="5733264" y="2334477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911240" y="2334477"/>
        <a:ext cx="435052" cy="595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74636-CFFE-4F0B-B950-336189FC6735}">
      <dsp:nvSpPr>
        <dsp:cNvPr id="0" name=""/>
        <dsp:cNvSpPr/>
      </dsp:nvSpPr>
      <dsp:spPr>
        <a:xfrm>
          <a:off x="0" y="404055"/>
          <a:ext cx="7053264" cy="103285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Cannot be mounted on a high ceiling</a:t>
          </a:r>
          <a:endParaRPr lang="en-US" sz="2600" kern="1200"/>
        </a:p>
      </dsp:txBody>
      <dsp:txXfrm>
        <a:off x="50420" y="454475"/>
        <a:ext cx="6952424" cy="932014"/>
      </dsp:txXfrm>
    </dsp:sp>
    <dsp:sp modelId="{6E719D8E-B596-400E-9305-0284608E9323}">
      <dsp:nvSpPr>
        <dsp:cNvPr id="0" name=""/>
        <dsp:cNvSpPr/>
      </dsp:nvSpPr>
      <dsp:spPr>
        <a:xfrm>
          <a:off x="0" y="1511789"/>
          <a:ext cx="7053264" cy="103285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17797"/>
                <a:satOff val="-23495"/>
                <a:lumOff val="17522"/>
                <a:alphaOff val="0"/>
                <a:tint val="64000"/>
                <a:lumMod val="118000"/>
              </a:schemeClr>
            </a:gs>
            <a:gs pos="100000">
              <a:schemeClr val="accent1">
                <a:shade val="80000"/>
                <a:hueOff val="-17797"/>
                <a:satOff val="-23495"/>
                <a:lumOff val="1752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Can only cover a narrow passage</a:t>
          </a:r>
          <a:endParaRPr lang="en-US" sz="2600" kern="1200"/>
        </a:p>
      </dsp:txBody>
      <dsp:txXfrm>
        <a:off x="50420" y="1562209"/>
        <a:ext cx="6952424" cy="932014"/>
      </dsp:txXfrm>
    </dsp:sp>
    <dsp:sp modelId="{4AB83E20-03D6-4366-9CB6-73C12C25EF75}">
      <dsp:nvSpPr>
        <dsp:cNvPr id="0" name=""/>
        <dsp:cNvSpPr/>
      </dsp:nvSpPr>
      <dsp:spPr>
        <a:xfrm>
          <a:off x="0" y="2619524"/>
          <a:ext cx="7053264" cy="103285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35594"/>
                <a:satOff val="-46990"/>
                <a:lumOff val="35043"/>
                <a:alphaOff val="0"/>
                <a:tint val="64000"/>
                <a:lumMod val="118000"/>
              </a:schemeClr>
            </a:gs>
            <a:gs pos="100000">
              <a:schemeClr val="accent1">
                <a:shade val="80000"/>
                <a:hueOff val="-35594"/>
                <a:satOff val="-46990"/>
                <a:lumOff val="3504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Accuracy of counter is reduced in places with variations in thermal conditions</a:t>
          </a:r>
          <a:endParaRPr lang="en-US" sz="2600" kern="1200"/>
        </a:p>
      </dsp:txBody>
      <dsp:txXfrm>
        <a:off x="50420" y="2669944"/>
        <a:ext cx="6952424" cy="93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9D809-07F0-4AD7-B700-CD558383E157}">
      <dsp:nvSpPr>
        <dsp:cNvPr id="0" name=""/>
        <dsp:cNvSpPr/>
      </dsp:nvSpPr>
      <dsp:spPr>
        <a:xfrm>
          <a:off x="0" y="1980"/>
          <a:ext cx="7053264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B57A7A-32B9-4A9E-AE24-C9F256F41DB9}">
      <dsp:nvSpPr>
        <dsp:cNvPr id="0" name=""/>
        <dsp:cNvSpPr/>
      </dsp:nvSpPr>
      <dsp:spPr>
        <a:xfrm>
          <a:off x="0" y="1980"/>
          <a:ext cx="7053264" cy="1350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0" i="0" kern="1200"/>
            <a:t>Delay of the Sensor</a:t>
          </a:r>
          <a:endParaRPr lang="en-US" sz="5600" kern="1200"/>
        </a:p>
      </dsp:txBody>
      <dsp:txXfrm>
        <a:off x="0" y="1980"/>
        <a:ext cx="7053264" cy="1350824"/>
      </dsp:txXfrm>
    </dsp:sp>
    <dsp:sp modelId="{9751DA5F-8946-4363-A9D3-D190FFC486E5}">
      <dsp:nvSpPr>
        <dsp:cNvPr id="0" name=""/>
        <dsp:cNvSpPr/>
      </dsp:nvSpPr>
      <dsp:spPr>
        <a:xfrm>
          <a:off x="0" y="1352804"/>
          <a:ext cx="7053264" cy="0"/>
        </a:xfrm>
        <a:prstGeom prst="line">
          <a:avLst/>
        </a:prstGeom>
        <a:solidFill>
          <a:schemeClr val="accent3">
            <a:shade val="50000"/>
            <a:hueOff val="-289179"/>
            <a:satOff val="-1855"/>
            <a:lumOff val="29637"/>
            <a:alphaOff val="0"/>
          </a:schemeClr>
        </a:solidFill>
        <a:ln w="19050" cap="rnd" cmpd="sng" algn="ctr">
          <a:solidFill>
            <a:schemeClr val="accent3">
              <a:shade val="50000"/>
              <a:hueOff val="-289179"/>
              <a:satOff val="-1855"/>
              <a:lumOff val="29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E32769-26F6-411C-9281-D0D49C9D7827}">
      <dsp:nvSpPr>
        <dsp:cNvPr id="0" name=""/>
        <dsp:cNvSpPr/>
      </dsp:nvSpPr>
      <dsp:spPr>
        <a:xfrm>
          <a:off x="0" y="1352804"/>
          <a:ext cx="7053264" cy="1350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0" i="0" kern="1200"/>
            <a:t>Soldering</a:t>
          </a:r>
          <a:endParaRPr lang="en-US" sz="5600" kern="1200"/>
        </a:p>
      </dsp:txBody>
      <dsp:txXfrm>
        <a:off x="0" y="1352804"/>
        <a:ext cx="7053264" cy="1350824"/>
      </dsp:txXfrm>
    </dsp:sp>
    <dsp:sp modelId="{A4377024-8288-48D2-9E06-B9C55814DFB0}">
      <dsp:nvSpPr>
        <dsp:cNvPr id="0" name=""/>
        <dsp:cNvSpPr/>
      </dsp:nvSpPr>
      <dsp:spPr>
        <a:xfrm>
          <a:off x="0" y="2703629"/>
          <a:ext cx="7053264" cy="0"/>
        </a:xfrm>
        <a:prstGeom prst="line">
          <a:avLst/>
        </a:prstGeom>
        <a:solidFill>
          <a:schemeClr val="accent3">
            <a:shade val="50000"/>
            <a:hueOff val="-289179"/>
            <a:satOff val="-1855"/>
            <a:lumOff val="29637"/>
            <a:alphaOff val="0"/>
          </a:schemeClr>
        </a:solidFill>
        <a:ln w="19050" cap="rnd" cmpd="sng" algn="ctr">
          <a:solidFill>
            <a:schemeClr val="accent3">
              <a:shade val="50000"/>
              <a:hueOff val="-289179"/>
              <a:satOff val="-1855"/>
              <a:lumOff val="29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E7ECC8-3D5B-4316-B8E2-74E2F67D3C2A}">
      <dsp:nvSpPr>
        <dsp:cNvPr id="0" name=""/>
        <dsp:cNvSpPr/>
      </dsp:nvSpPr>
      <dsp:spPr>
        <a:xfrm>
          <a:off x="0" y="2703629"/>
          <a:ext cx="7053264" cy="1350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0" i="0" kern="1200"/>
            <a:t>Programming</a:t>
          </a:r>
          <a:endParaRPr lang="en-US" sz="5600" kern="1200"/>
        </a:p>
      </dsp:txBody>
      <dsp:txXfrm>
        <a:off x="0" y="2703629"/>
        <a:ext cx="7053264" cy="1350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54AEF-8A68-425F-8FC5-585ED8E91020}">
      <dsp:nvSpPr>
        <dsp:cNvPr id="0" name=""/>
        <dsp:cNvSpPr/>
      </dsp:nvSpPr>
      <dsp:spPr>
        <a:xfrm>
          <a:off x="0" y="2993942"/>
          <a:ext cx="2119134" cy="19643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13" tIns="170688" rIns="150713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Hardware</a:t>
          </a:r>
          <a:r>
            <a:rPr lang="en-US" sz="3600" b="0" i="0" kern="1200" dirty="0"/>
            <a:t>:</a:t>
          </a:r>
          <a:endParaRPr lang="en-US" sz="3600" kern="1200" dirty="0"/>
        </a:p>
      </dsp:txBody>
      <dsp:txXfrm>
        <a:off x="0" y="2993942"/>
        <a:ext cx="2119134" cy="1964350"/>
      </dsp:txXfrm>
    </dsp:sp>
    <dsp:sp modelId="{4C0340D4-2CB8-40EC-8153-E4469D5E1A39}">
      <dsp:nvSpPr>
        <dsp:cNvPr id="0" name=""/>
        <dsp:cNvSpPr/>
      </dsp:nvSpPr>
      <dsp:spPr>
        <a:xfrm>
          <a:off x="2119134" y="2993942"/>
          <a:ext cx="6357402" cy="19643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58" tIns="228600" rIns="128958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Raspberry Pi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HC-SR501 PIR Motion Detector</a:t>
          </a:r>
          <a:endParaRPr lang="en-US" sz="1800" kern="1200"/>
        </a:p>
      </dsp:txBody>
      <dsp:txXfrm>
        <a:off x="2119134" y="2993942"/>
        <a:ext cx="6357402" cy="1964350"/>
      </dsp:txXfrm>
    </dsp:sp>
    <dsp:sp modelId="{F99975A4-E27C-42B2-8245-0D124805F7D3}">
      <dsp:nvSpPr>
        <dsp:cNvPr id="0" name=""/>
        <dsp:cNvSpPr/>
      </dsp:nvSpPr>
      <dsp:spPr>
        <a:xfrm rot="10800000">
          <a:off x="0" y="2236"/>
          <a:ext cx="2119134" cy="30211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1585367"/>
            <a:satOff val="-3846"/>
            <a:lumOff val="-5098"/>
            <a:alphaOff val="0"/>
          </a:schemeClr>
        </a:solidFill>
        <a:ln w="19050" cap="rnd" cmpd="sng" algn="ctr">
          <a:solidFill>
            <a:schemeClr val="accent4">
              <a:hueOff val="1585367"/>
              <a:satOff val="-3846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13" tIns="199136" rIns="150713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Software:</a:t>
          </a:r>
          <a:endParaRPr lang="en-US" sz="2800" kern="1200" dirty="0"/>
        </a:p>
      </dsp:txBody>
      <dsp:txXfrm rot="-10800000">
        <a:off x="0" y="2236"/>
        <a:ext cx="2119134" cy="1963760"/>
      </dsp:txXfrm>
    </dsp:sp>
    <dsp:sp modelId="{6217404A-5A7C-4CC7-96BA-EDDE3AF889BF}">
      <dsp:nvSpPr>
        <dsp:cNvPr id="0" name=""/>
        <dsp:cNvSpPr/>
      </dsp:nvSpPr>
      <dsp:spPr>
        <a:xfrm>
          <a:off x="2119134" y="2236"/>
          <a:ext cx="6357402" cy="1963760"/>
        </a:xfrm>
        <a:prstGeom prst="rect">
          <a:avLst/>
        </a:prstGeom>
        <a:solidFill>
          <a:schemeClr val="accent4">
            <a:tint val="40000"/>
            <a:alpha val="90000"/>
            <a:hueOff val="1826064"/>
            <a:satOff val="-4485"/>
            <a:lumOff val="-1119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1826064"/>
              <a:satOff val="-4485"/>
              <a:lumOff val="-11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58" tIns="228600" rIns="128958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C#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Azure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SQL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Entity Framework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Windows 10 IoT</a:t>
          </a:r>
          <a:endParaRPr lang="en-US" sz="1800" kern="1200" dirty="0"/>
        </a:p>
      </dsp:txBody>
      <dsp:txXfrm>
        <a:off x="2119134" y="2236"/>
        <a:ext cx="6357402" cy="196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4BEC2-DFCB-4F20-87BE-1749768AF354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A30C8-4071-40DC-BF85-BF90132DA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6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my name is Mason Channer</a:t>
            </a:r>
          </a:p>
          <a:p>
            <a:r>
              <a:rPr lang="en-US" dirty="0"/>
              <a:t>And the project that I have done was a 2</a:t>
            </a:r>
            <a:r>
              <a:rPr lang="en-US" baseline="30000" dirty="0"/>
              <a:t>nd</a:t>
            </a:r>
            <a:r>
              <a:rPr lang="en-US" dirty="0"/>
              <a:t> Gen People Counter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A30C8-4071-40DC-BF85-BF90132DAA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A30C8-4071-40DC-BF85-BF90132DAA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6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A30C8-4071-40DC-BF85-BF90132DAA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84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A30C8-4071-40DC-BF85-BF90132DAA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6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A30C8-4071-40DC-BF85-BF90132DAA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5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1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6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715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31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75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36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7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0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2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0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9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1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CE58FD7-64E9-46AB-A336-AD560235FD2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173DE-B168-4DF0-A18D-9D986080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5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57B325C-3E35-45CF-9D07-3BCB281F3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98810A7-E114-447A-A7D6-69B27CFB56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608F427C-1EC9-4280-9367-F2B3AA063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57465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mage result for people counter">
            <a:extLst>
              <a:ext uri="{FF2B5EF4-FFF2-40B4-BE49-F238E27FC236}">
                <a16:creationId xmlns:a16="http://schemas.microsoft.com/office/drawing/2014/main" id="{BE5C2233-68B4-4469-96FB-CF251B35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0" y="1507257"/>
            <a:ext cx="4702997" cy="38430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EAF94-DB5F-4363-A813-F93BDE8E1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943" y="1325880"/>
            <a:ext cx="2514282" cy="3066507"/>
          </a:xfrm>
        </p:spPr>
        <p:txBody>
          <a:bodyPr>
            <a:normAutofit/>
          </a:bodyPr>
          <a:lstStyle/>
          <a:p>
            <a:r>
              <a:rPr lang="en-US" sz="4300">
                <a:solidFill>
                  <a:srgbClr val="EBEBEB"/>
                </a:solidFill>
              </a:rPr>
              <a:t>2</a:t>
            </a:r>
            <a:r>
              <a:rPr lang="en-US" sz="4300" baseline="30000">
                <a:solidFill>
                  <a:srgbClr val="EBEBEB"/>
                </a:solidFill>
              </a:rPr>
              <a:t>nd</a:t>
            </a:r>
            <a:r>
              <a:rPr lang="en-US" sz="4300">
                <a:solidFill>
                  <a:srgbClr val="EBEBEB"/>
                </a:solidFill>
              </a:rPr>
              <a:t> Gen People Counter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54E6C-4C20-42E9-A1DA-1FDC3A0E9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3943" y="4588329"/>
            <a:ext cx="2514282" cy="1621508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By: Mason A. Channer</a:t>
            </a:r>
          </a:p>
        </p:txBody>
      </p:sp>
    </p:spTree>
    <p:extLst>
      <p:ext uri="{BB962C8B-B14F-4D97-AF65-F5344CB8AC3E}">
        <p14:creationId xmlns:p14="http://schemas.microsoft.com/office/powerpoint/2010/main" val="1774218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62">
            <a:extLst>
              <a:ext uri="{FF2B5EF4-FFF2-40B4-BE49-F238E27FC236}">
                <a16:creationId xmlns:a16="http://schemas.microsoft.com/office/drawing/2014/main" id="{C9ECDD5C-152A-4CC7-8333-0F367B3A62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86" name="Picture 64">
            <a:extLst>
              <a:ext uri="{FF2B5EF4-FFF2-40B4-BE49-F238E27FC236}">
                <a16:creationId xmlns:a16="http://schemas.microsoft.com/office/drawing/2014/main" id="{7F5C92A3-369B-43F3-BDCE-E560B1B0E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87" name="Oval 66">
            <a:extLst>
              <a:ext uri="{FF2B5EF4-FFF2-40B4-BE49-F238E27FC236}">
                <a16:creationId xmlns:a16="http://schemas.microsoft.com/office/drawing/2014/main" id="{AEBE9F1A-B38D-446E-83AE-14B17CE77F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8" name="Picture 68">
            <a:extLst>
              <a:ext uri="{FF2B5EF4-FFF2-40B4-BE49-F238E27FC236}">
                <a16:creationId xmlns:a16="http://schemas.microsoft.com/office/drawing/2014/main" id="{915B5014-A7EC-4BA6-9C83-8840CF81DB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89" name="Picture 70">
            <a:extLst>
              <a:ext uri="{FF2B5EF4-FFF2-40B4-BE49-F238E27FC236}">
                <a16:creationId xmlns:a16="http://schemas.microsoft.com/office/drawing/2014/main" id="{022C43AB-86D7-420D-8AD7-DC0A15FDD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90" name="Rectangle 72">
            <a:extLst>
              <a:ext uri="{FF2B5EF4-FFF2-40B4-BE49-F238E27FC236}">
                <a16:creationId xmlns:a16="http://schemas.microsoft.com/office/drawing/2014/main" id="{5E3EB826-A471-488F-9E8A-D65528A3C0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74">
            <a:extLst>
              <a:ext uri="{FF2B5EF4-FFF2-40B4-BE49-F238E27FC236}">
                <a16:creationId xmlns:a16="http://schemas.microsoft.com/office/drawing/2014/main" id="{DFB3CEA1-88D9-42FB-88ED-1E9807FE6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82ED2101-AF4D-4D34-86B4-7919D811F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482600" y="1435418"/>
            <a:ext cx="8178799" cy="3987163"/>
          </a:xfrm>
          <a:prstGeom prst="rect">
            <a:avLst/>
          </a:prstGeom>
        </p:spPr>
      </p:pic>
      <p:sp>
        <p:nvSpPr>
          <p:cNvPr id="92" name="Rectangle 76">
            <a:extLst>
              <a:ext uri="{FF2B5EF4-FFF2-40B4-BE49-F238E27FC236}">
                <a16:creationId xmlns:a16="http://schemas.microsoft.com/office/drawing/2014/main" id="{9A6C928E-4252-4F33-8C34-E50A12A31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6175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9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5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DFB3CEA1-88D9-42FB-88ED-1E9807FE6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Content Placeholder 3" descr="A circuit board&#10;&#10;Description generated with very high confidence">
            <a:extLst>
              <a:ext uri="{FF2B5EF4-FFF2-40B4-BE49-F238E27FC236}">
                <a16:creationId xmlns:a16="http://schemas.microsoft.com/office/drawing/2014/main" id="{2A8840DE-B40A-4E5B-9346-DD7225EB4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3836" r="3847" b="6624"/>
          <a:stretch/>
        </p:blipFill>
        <p:spPr>
          <a:xfrm>
            <a:off x="482600" y="761081"/>
            <a:ext cx="8178799" cy="5335838"/>
          </a:xfrm>
          <a:prstGeom prst="rect">
            <a:avLst/>
          </a:prstGeom>
        </p:spPr>
      </p:pic>
      <p:sp>
        <p:nvSpPr>
          <p:cNvPr id="21" name="Rectangle 23">
            <a:extLst>
              <a:ext uri="{FF2B5EF4-FFF2-40B4-BE49-F238E27FC236}">
                <a16:creationId xmlns:a16="http://schemas.microsoft.com/office/drawing/2014/main" id="{9A6C928E-4252-4F33-8C34-E50A12A31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849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1A5C-E312-46CE-9428-8C329FAA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rPr lang="en-US" dirty="0"/>
              <a:t>Technology Used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235965"/>
              </p:ext>
            </p:extLst>
          </p:nvPr>
        </p:nvGraphicFramePr>
        <p:xfrm>
          <a:off x="484582" y="1444752"/>
          <a:ext cx="8476537" cy="4960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78822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57B325C-3E35-45CF-9D07-3BCB281F3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98810A7-E114-447A-A7D6-69B27CFB56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9" name="Freeform: Shape 88">
            <a:extLst>
              <a:ext uri="{FF2B5EF4-FFF2-40B4-BE49-F238E27FC236}">
                <a16:creationId xmlns:a16="http://schemas.microsoft.com/office/drawing/2014/main" id="{608F427C-1EC9-4280-9367-F2B3AA063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57465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7EB3509-4135-4225-B528-4C236646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7" y="1872120"/>
            <a:ext cx="4074827" cy="31137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13414F-70AC-483C-BE17-5BC9264A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943" y="1325880"/>
            <a:ext cx="251428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What is a people counter?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92B50-9780-4D34-81D9-27A440D0E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943" y="4588329"/>
            <a:ext cx="2514282" cy="1621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457200">
              <a:buNone/>
            </a:pPr>
            <a:r>
              <a:rPr lang="en-US" sz="16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device that counts the number of people who walk through a Narrow passage. </a:t>
            </a:r>
          </a:p>
        </p:txBody>
      </p:sp>
    </p:spTree>
    <p:extLst>
      <p:ext uri="{BB962C8B-B14F-4D97-AF65-F5344CB8AC3E}">
        <p14:creationId xmlns:p14="http://schemas.microsoft.com/office/powerpoint/2010/main" val="208840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 descr="A close up of a toy&#10;&#10;Description generated with high confidence">
            <a:extLst>
              <a:ext uri="{FF2B5EF4-FFF2-40B4-BE49-F238E27FC236}">
                <a16:creationId xmlns:a16="http://schemas.microsoft.com/office/drawing/2014/main" id="{65A0D5DC-9880-4684-8C47-65BE34F7F0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5" r="16938"/>
          <a:stretch/>
        </p:blipFill>
        <p:spPr>
          <a:xfrm>
            <a:off x="3476010" y="10"/>
            <a:ext cx="5670097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6E2FAE-FA60-497B-B2CB-7702C6FF3A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EA164-F0A3-4A27-81B5-C0967C3D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01" y="629266"/>
            <a:ext cx="2497746" cy="1641986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/>
              <a:t>Thermal Sensors</a:t>
            </a:r>
          </a:p>
        </p:txBody>
      </p:sp>
      <p:sp>
        <p:nvSpPr>
          <p:cNvPr id="24" name="Content Placeholder 24"/>
          <p:cNvSpPr>
            <a:spLocks noGrp="1"/>
          </p:cNvSpPr>
          <p:nvPr>
            <p:ph idx="1"/>
          </p:nvPr>
        </p:nvSpPr>
        <p:spPr>
          <a:xfrm>
            <a:off x="488001" y="2438400"/>
            <a:ext cx="2497746" cy="3809999"/>
          </a:xfrm>
        </p:spPr>
        <p:txBody>
          <a:bodyPr>
            <a:normAutofit/>
          </a:bodyPr>
          <a:lstStyle/>
          <a:p>
            <a:r>
              <a:rPr lang="en-US" dirty="0"/>
              <a:t>Used in 2</a:t>
            </a:r>
            <a:r>
              <a:rPr lang="en-US" baseline="30000" dirty="0"/>
              <a:t>nd</a:t>
            </a:r>
            <a:r>
              <a:rPr lang="en-US" dirty="0"/>
              <a:t> Gen People counters</a:t>
            </a:r>
          </a:p>
          <a:p>
            <a:r>
              <a:rPr lang="en-US" dirty="0"/>
              <a:t>HC-SR501 PIR MOTION DETECTOR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0963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D88EC125-4317-4D75-BA96-E62841BB27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8" r="23671"/>
          <a:stretch/>
        </p:blipFill>
        <p:spPr>
          <a:xfrm>
            <a:off x="-1" y="10"/>
            <a:ext cx="4570804" cy="6857990"/>
          </a:xfrm>
          <a:prstGeom prst="rect">
            <a:avLst/>
          </a:prstGeom>
        </p:spPr>
      </p:pic>
      <p:sp>
        <p:nvSpPr>
          <p:cNvPr id="28" name="Content Placeholder 26"/>
          <p:cNvSpPr>
            <a:spLocks noGrp="1"/>
          </p:cNvSpPr>
          <p:nvPr>
            <p:ph idx="1"/>
          </p:nvPr>
        </p:nvSpPr>
        <p:spPr>
          <a:xfrm>
            <a:off x="5056580" y="1956816"/>
            <a:ext cx="3191307" cy="4291583"/>
          </a:xfrm>
        </p:spPr>
        <p:txBody>
          <a:bodyPr>
            <a:normAutofit/>
          </a:bodyPr>
          <a:lstStyle/>
          <a:p>
            <a:r>
              <a:rPr lang="en-US" sz="3200" dirty="0"/>
              <a:t>Pyroelectric sensor</a:t>
            </a:r>
          </a:p>
          <a:p>
            <a:r>
              <a:rPr lang="en-US" sz="3200" dirty="0"/>
              <a:t>Electrically charged when heated</a:t>
            </a:r>
          </a:p>
        </p:txBody>
      </p:sp>
    </p:spTree>
    <p:extLst>
      <p:ext uri="{BB962C8B-B14F-4D97-AF65-F5344CB8AC3E}">
        <p14:creationId xmlns:p14="http://schemas.microsoft.com/office/powerpoint/2010/main" val="2851653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AE3D-4A95-4476-9B7D-AD456954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rPr lang="en-US" dirty="0"/>
              <a:t>Pros</a:t>
            </a:r>
          </a:p>
        </p:txBody>
      </p:sp>
      <p:graphicFrame>
        <p:nvGraphicFramePr>
          <p:cNvPr id="29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511727"/>
              </p:ext>
            </p:extLst>
          </p:nvPr>
        </p:nvGraphicFramePr>
        <p:xfrm>
          <a:off x="484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702604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73E56-0857-447A-AFD2-124DA739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rPr lang="en-US" dirty="0"/>
              <a:t>Cons</a:t>
            </a:r>
          </a:p>
        </p:txBody>
      </p:sp>
      <p:graphicFrame>
        <p:nvGraphicFramePr>
          <p:cNvPr id="1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848406"/>
              </p:ext>
            </p:extLst>
          </p:nvPr>
        </p:nvGraphicFramePr>
        <p:xfrm>
          <a:off x="484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138674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68B2-EAB2-445A-9E92-937E6E75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448491"/>
              </p:ext>
            </p:extLst>
          </p:nvPr>
        </p:nvGraphicFramePr>
        <p:xfrm>
          <a:off x="484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54384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B3CEA1-88D9-42FB-88ED-1E9807FE6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3" descr="A circuit board&#10;&#10;Description generated with high confidence">
            <a:extLst>
              <a:ext uri="{FF2B5EF4-FFF2-40B4-BE49-F238E27FC236}">
                <a16:creationId xmlns:a16="http://schemas.microsoft.com/office/drawing/2014/main" id="{FA45BBE8-2F57-44FC-A27F-339B38B43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78404" y="643467"/>
            <a:ext cx="7987191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A6C928E-4252-4F33-8C34-E50A12A31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90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B3CEA1-88D9-42FB-88ED-1E9807FE6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0683060-9093-4589-A752-54AC0C10D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82600" y="1926146"/>
            <a:ext cx="8178799" cy="300570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A6C928E-4252-4F33-8C34-E50A12A31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1167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421</TotalTime>
  <Words>134</Words>
  <Application>Microsoft Office PowerPoint</Application>
  <PresentationFormat>On-screen Show (4:3)</PresentationFormat>
  <Paragraphs>38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2nd Gen People Counter</vt:lpstr>
      <vt:lpstr>What is a people counter?</vt:lpstr>
      <vt:lpstr>Thermal Sensors</vt:lpstr>
      <vt:lpstr>PowerPoint Presentation</vt:lpstr>
      <vt:lpstr>Pros</vt:lpstr>
      <vt:lpstr>Cons</vt:lpstr>
      <vt:lpstr>Challenges</vt:lpstr>
      <vt:lpstr>PowerPoint Presentation</vt:lpstr>
      <vt:lpstr>PowerPoint Presentation</vt:lpstr>
      <vt:lpstr>PowerPoint Presentation</vt:lpstr>
      <vt:lpstr>PowerPoint Presentation</vt:lpstr>
      <vt:lpstr>Technology 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Gen People Counter</dc:title>
  <dc:creator>Mason Channer</dc:creator>
  <cp:lastModifiedBy>Mason Channer</cp:lastModifiedBy>
  <cp:revision>6</cp:revision>
  <dcterms:created xsi:type="dcterms:W3CDTF">2018-01-30T06:04:31Z</dcterms:created>
  <dcterms:modified xsi:type="dcterms:W3CDTF">2018-01-31T09:14:19Z</dcterms:modified>
</cp:coreProperties>
</file>